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797" r:id="rId2"/>
    <p:sldId id="798" r:id="rId3"/>
    <p:sldId id="799" r:id="rId4"/>
    <p:sldId id="800" r:id="rId5"/>
  </p:sldIdLst>
  <p:sldSz cx="9144000" cy="6858000" type="screen4x3"/>
  <p:notesSz cx="6858000" cy="9144000"/>
  <p:embeddedFontLst>
    <p:embeddedFont>
      <p:font typeface="Pythia" panose="020B0604020202020204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0000"/>
    <a:srgbClr val="FF9900"/>
    <a:srgbClr val="003300"/>
    <a:srgbClr val="006600"/>
    <a:srgbClr val="660066"/>
    <a:srgbClr val="CC00CC"/>
    <a:srgbClr val="336600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9512" autoAdjust="0"/>
  </p:normalViewPr>
  <p:slideViewPr>
    <p:cSldViewPr>
      <p:cViewPr varScale="1">
        <p:scale>
          <a:sx n="73" d="100"/>
          <a:sy n="73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EE72-8237-43E6-ACAE-5C1E5CD24F45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0A8DD-18F0-4A33-8848-2C13E730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2553-490D-46EE-9768-B82B221D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281D-EE3C-4328-8E94-5907A1A3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C460-07DD-4D77-BD34-FBA8DE95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6A65-513D-401D-98DA-EA6EA4C1C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1284-F23C-4E7F-A2A0-3CB724260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891A-4BD0-4D54-9E63-9E1BB02D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EC72-8718-44B1-A1C2-77716C040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73B3-9AB3-43C2-989A-CCF450B7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5594-97CD-45FA-A92B-526C6AFC1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03C2-BCFF-4D9D-B7F5-B5A2EE99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610E-C7E8-4DAB-A421-019AB762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B82B0F2F-C32A-488C-8F8C-35005A3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hyperlink" Target="file:///\\Cluster_users_server\staff\GStaiger\Global%2010\greco-roman%20civilization\greek%20olympics.wmv" TargetMode="External"/><Relationship Id="rId4" Type="http://schemas.openxmlformats.org/officeDocument/2006/relationships/image" Target="../media/image5.jpe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40610" y="3086100"/>
            <a:ext cx="4869791" cy="666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27199" y="933707"/>
            <a:ext cx="5174591" cy="571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01600" y="-57150"/>
            <a:ext cx="9347200" cy="857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http://upload.wikimedia.org/wikipedia/commons/a/af/Bust_Pericles_Chiaramonti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056" r="93755">
                        <a14:foregroundMark x1="15734" y1="88525" x2="88159" y2="88525"/>
                        <a14:foregroundMark x1="81265" y1="96300" x2="23195" y2="97534"/>
                      </a14:backgroundRemoval>
                    </a14:imgEffect>
                  </a14:imgLayer>
                </a14:imgProps>
              </a:ext>
            </a:extLst>
          </a:blip>
          <a:srcRect l="7435" r="6320" b="8564"/>
          <a:stretch>
            <a:fillRect/>
          </a:stretch>
        </p:blipFill>
        <p:spPr bwMode="auto">
          <a:xfrm>
            <a:off x="156708" y="3119122"/>
            <a:ext cx="2187099" cy="19726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5" name="Picture 10" descr="http://kungfurodeo.com/wp-content/uploads/2007/03/300_wallpaper_f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1000"/>
                    </a14:imgEffect>
                  </a14:imgLayer>
                </a14:imgProps>
              </a:ext>
            </a:extLst>
          </a:blip>
          <a:srcRect l="48411" r="13116" b="15751"/>
          <a:stretch/>
        </p:blipFill>
        <p:spPr bwMode="auto">
          <a:xfrm>
            <a:off x="6502400" y="941989"/>
            <a:ext cx="2635219" cy="202981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1601" y="2318992"/>
            <a:ext cx="6800191" cy="95410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  _______________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government _________ 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aspects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society: (______ government _______ =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 personal _______)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laescueladeateanas.files.wordpress.com/2007/10/pericles2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</a:blip>
          <a:srcRect l="1" t="2499" r="17580" b="10604"/>
          <a:stretch/>
        </p:blipFill>
        <p:spPr bwMode="auto">
          <a:xfrm>
            <a:off x="1219200" y="3169603"/>
            <a:ext cx="8300144" cy="3916997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2547010" y="3257550"/>
            <a:ext cx="4056991" cy="440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athens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: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235200" y="1056289"/>
            <a:ext cx="4368800" cy="326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Sparta: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1600" y="1456340"/>
            <a:ext cx="5866773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1.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 _______ (___ resources go into training ________).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1601" y="1970689"/>
            <a:ext cx="7213599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–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of military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03200" y="57150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Athens vs. Sparta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8611" y="4743450"/>
            <a:ext cx="6596989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Ancient  ______ = 1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_________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history!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1600" y="5091753"/>
            <a:ext cx="6584731" cy="1077218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  Democracy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– government in which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 citizens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participate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rather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than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through _______ _______________. 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1602" y="5824836"/>
            <a:ext cx="7581775" cy="89255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3.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 Democracy: Only 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could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 not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women or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slaves.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1601" y="6362269"/>
            <a:ext cx="7581775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4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– leader during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Athens ___________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civilization’s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____).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flipH="1">
            <a:off x="2285991" y="3771900"/>
            <a:ext cx="2133608" cy="400050"/>
          </a:xfrm>
          <a:prstGeom prst="wedgeEllipseCallout">
            <a:avLst>
              <a:gd name="adj1" fmla="val 87492"/>
              <a:gd name="adj2" fmla="val 85335"/>
            </a:avLst>
          </a:prstGeom>
          <a:solidFill>
            <a:schemeClr val="bg1">
              <a:lumMod val="65000"/>
            </a:schemeClr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bg1"/>
            </a:glow>
          </a:effectLst>
        </p:spPr>
        <p:txBody>
          <a:bodyPr>
            <a:sp3d/>
          </a:bodyPr>
          <a:lstStyle/>
          <a:p>
            <a:r>
              <a:rPr lang="en-US" sz="2000" b="1" dirty="0" err="1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Idiotes</a:t>
            </a:r>
            <a:r>
              <a:rPr lang="en-US" sz="2000" b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2000" b="1" dirty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01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greeceathensaegeaninfo.com/a-presentational/map-greece-topological-lg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0"/>
          <a:stretch/>
        </p:blipFill>
        <p:spPr bwMode="auto">
          <a:xfrm>
            <a:off x="-203200" y="550163"/>
            <a:ext cx="9448800" cy="6366741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300spartanwarriors.com/images/752_Frank_Miller_300_-_300SpartanWarriors_-_4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l="24550" t="37500" r="11427"/>
          <a:stretch/>
        </p:blipFill>
        <p:spPr bwMode="auto">
          <a:xfrm flipH="1">
            <a:off x="4673600" y="4400551"/>
            <a:ext cx="4622800" cy="2406392"/>
          </a:xfrm>
          <a:prstGeom prst="ellipse">
            <a:avLst/>
          </a:prstGeom>
          <a:noFill/>
          <a:effectLst>
            <a:glow>
              <a:schemeClr val="bg1"/>
            </a:glow>
            <a:softEdge rad="317500"/>
          </a:effectLst>
        </p:spPr>
      </p:pic>
      <p:sp>
        <p:nvSpPr>
          <p:cNvPr id="2" name="Rectangle 1"/>
          <p:cNvSpPr/>
          <p:nvPr/>
        </p:nvSpPr>
        <p:spPr>
          <a:xfrm>
            <a:off x="-101600" y="-57150"/>
            <a:ext cx="9347200" cy="857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3200" y="57150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Greek “Cultural” unity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pic>
        <p:nvPicPr>
          <p:cNvPr id="4" name="Picture 2" descr="http://www.sandystonwalpack.org/Greek_Gods/Greek_Mt.Olympus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372" y1="45667" x2="97908" y2="99333"/>
                        <a14:foregroundMark x1="16946" y1="2000" x2="18410" y2="9333"/>
                        <a14:foregroundMark x1="20084" y1="2000" x2="20084" y2="2000"/>
                        <a14:foregroundMark x1="18410" y1="34000" x2="26987" y2="41667"/>
                        <a14:foregroundMark x1="21130" y1="39000" x2="21967" y2="43333"/>
                        <a14:foregroundMark x1="76569" y1="39667" x2="78661" y2="41667"/>
                        <a14:foregroundMark x1="20921" y1="38667" x2="21548" y2="41667"/>
                        <a14:foregroundMark x1="21339" y1="39000" x2="21339" y2="39000"/>
                        <a14:foregroundMark x1="24059" y1="43000" x2="23640" y2="44667"/>
                        <a14:foregroundMark x1="19874" y1="2333" x2="18828" y2="6000"/>
                        <a14:foregroundMark x1="17364" y1="17000" x2="17782" y2="28333"/>
                        <a14:foregroundMark x1="79916" y1="21000" x2="79289" y2="30667"/>
                        <a14:foregroundMark x1="76778" y1="22000" x2="77824" y2="31000"/>
                        <a14:backgroundMark x1="29707" y1="37000" x2="27406" y2="41667"/>
                        <a14:backgroundMark x1="18619" y1="36333" x2="19874" y2="42333"/>
                        <a14:backgroundMark x1="21130" y1="39333" x2="21548" y2="43667"/>
                        <a14:backgroundMark x1="16946" y1="20000" x2="17155" y2="26667"/>
                        <a14:backgroundMark x1="84728" y1="39000" x2="84100" y2="43667"/>
                        <a14:backgroundMark x1="86820" y1="40000" x2="87448" y2="43333"/>
                        <a14:backgroundMark x1="76987" y1="41333" x2="76987" y2="43000"/>
                        <a14:backgroundMark x1="68828" y1="35333" x2="68619" y2="37000"/>
                        <a14:backgroundMark x1="68619" y1="38333" x2="68619" y2="38333"/>
                        <a14:backgroundMark x1="34100" y1="38333" x2="34100" y2="38333"/>
                        <a14:backgroundMark x1="34100" y1="34667" x2="34310" y2="36667"/>
                        <a14:backgroundMark x1="24059" y1="44000" x2="24059" y2="44667"/>
                        <a14:backgroundMark x1="80753" y1="20667" x2="79707" y2="29000"/>
                        <a14:backgroundMark x1="22803" y1="40667" x2="23222" y2="42000"/>
                        <a14:backgroundMark x1="22385" y1="44333" x2="22385" y2="44333"/>
                        <a14:backgroundMark x1="79079" y1="42000" x2="79289" y2="43667"/>
                        <a14:backgroundMark x1="95816" y1="36667" x2="96025" y2="38000"/>
                        <a14:backgroundMark x1="17992" y1="3333" x2="18201" y2="5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3201" y="742951"/>
            <a:ext cx="4930273" cy="1740551"/>
          </a:xfrm>
          <a:prstGeom prst="rect">
            <a:avLst/>
          </a:prstGeom>
          <a:noFill/>
          <a:effectLst>
            <a:glow rad="190500">
              <a:schemeClr val="bg1"/>
            </a:glow>
            <a:softEdge rad="0"/>
          </a:effectLst>
        </p:spPr>
      </p:pic>
      <p:pic>
        <p:nvPicPr>
          <p:cNvPr id="5" name="Picture 2" descr="http://www.mathteacherstore.com/middle/midlpost/5-8/350993.jpg"/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4000"/>
                    </a14:imgEffect>
                    <a14:imgEffect>
                      <a14:brightnessContrast bright="4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" t="3785" r="5787" b="5348"/>
          <a:stretch/>
        </p:blipFill>
        <p:spPr bwMode="auto">
          <a:xfrm>
            <a:off x="6104672" y="1143000"/>
            <a:ext cx="2632928" cy="2339759"/>
          </a:xfrm>
          <a:prstGeom prst="rect">
            <a:avLst/>
          </a:prstGeom>
          <a:noFill/>
          <a:effectLst>
            <a:glow rad="241300">
              <a:schemeClr val="bg1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arveyabramsbooks.com/discusa1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3667" r="79000"/>
                    </a14:imgEffect>
                  </a14:imgLayer>
                </a14:imgProps>
              </a:ext>
            </a:extLst>
          </a:blip>
          <a:srcRect l="17808" r="20548"/>
          <a:stretch>
            <a:fillRect/>
          </a:stretch>
        </p:blipFill>
        <p:spPr bwMode="auto">
          <a:xfrm>
            <a:off x="379664" y="3473184"/>
            <a:ext cx="2769936" cy="252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9728" y="2343150"/>
            <a:ext cx="5031873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89601" y="3543301"/>
            <a:ext cx="3251199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0599" y="5657851"/>
            <a:ext cx="3251199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84801" y="6343651"/>
            <a:ext cx="3251199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4.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33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historyday.crf-usa.org/2819/map.gif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2671" t="3822" r="35832" b="1205"/>
          <a:stretch/>
        </p:blipFill>
        <p:spPr bwMode="auto">
          <a:xfrm>
            <a:off x="12627" y="514350"/>
            <a:ext cx="9029773" cy="6400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" name="Rectangle 24"/>
          <p:cNvSpPr/>
          <p:nvPr/>
        </p:nvSpPr>
        <p:spPr>
          <a:xfrm>
            <a:off x="-161158" y="5200650"/>
            <a:ext cx="5241159" cy="6700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74042" y="1673115"/>
            <a:ext cx="5241159" cy="6700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14" y="5277083"/>
            <a:ext cx="4278465" cy="1489823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-101600" y="-57150"/>
            <a:ext cx="9347200" cy="857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3200" y="114300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G0lden Age of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athens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3200" y="761569"/>
            <a:ext cx="6710949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__________  Greek ________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used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___________ &amp; 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understand the _____ around them.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3200" y="1314451"/>
            <a:ext cx="7213600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– focus 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rather than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_________ subjects and the potential of the _____ ____.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3200" y="3657601"/>
            <a:ext cx="7010400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______ and most ________ individuals should ____ society (anti-democratic).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94107" y="4400550"/>
            <a:ext cx="5413093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Multifaceted ______  (symbolic of the spirit of ________).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6400" y="5829301"/>
            <a:ext cx="4826000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1.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Theater, plays and the literary themes of  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6400" y="6343651"/>
            <a:ext cx="4826000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 – Wrote the epic poems the _______ &amp; the _____.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kclthinker.bravehost.com/myPictures/Rodin+-+Think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107357" y="722488"/>
            <a:ext cx="1935043" cy="1524980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algn="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34653" y="2247469"/>
            <a:ext cx="5796548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Use _______ ___________ and ______ to seek the _____ (Socratic ______).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2438400" y="1836720"/>
            <a:ext cx="4470400" cy="334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Greek Philosophy: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pic>
        <p:nvPicPr>
          <p:cNvPr id="15" name="Picture 6" descr="plat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7688" y="3143250"/>
            <a:ext cx="1927872" cy="1312250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508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7213601" y="4343400"/>
            <a:ext cx="1769241" cy="33261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 anchor="ctr"/>
          <a:lstStyle/>
          <a:p>
            <a:pPr algn="ctr"/>
            <a:r>
              <a:rPr lang="en-US" sz="2000" dirty="0" smtClean="0">
                <a:latin typeface="Pythia" pitchFamily="34" charset="0"/>
              </a:rPr>
              <a:t>Plato</a:t>
            </a:r>
            <a:endParaRPr lang="en-US" sz="2000" dirty="0">
              <a:latin typeface="Pythi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06949" y="4229100"/>
            <a:ext cx="1518652" cy="1143000"/>
          </a:xfrm>
          <a:custGeom>
            <a:avLst/>
            <a:gdLst>
              <a:gd name="connsiteX0" fmla="*/ 351420 w 1409511"/>
              <a:gd name="connsiteY0" fmla="*/ 182880 h 1593669"/>
              <a:gd name="connsiteX1" fmla="*/ 246917 w 1409511"/>
              <a:gd name="connsiteY1" fmla="*/ 404949 h 1593669"/>
              <a:gd name="connsiteX2" fmla="*/ 273042 w 1409511"/>
              <a:gd name="connsiteY2" fmla="*/ 640080 h 1593669"/>
              <a:gd name="connsiteX3" fmla="*/ 351420 w 1409511"/>
              <a:gd name="connsiteY3" fmla="*/ 770709 h 1593669"/>
              <a:gd name="connsiteX4" fmla="*/ 364482 w 1409511"/>
              <a:gd name="connsiteY4" fmla="*/ 888275 h 1593669"/>
              <a:gd name="connsiteX5" fmla="*/ 377545 w 1409511"/>
              <a:gd name="connsiteY5" fmla="*/ 1045029 h 1593669"/>
              <a:gd name="connsiteX6" fmla="*/ 377545 w 1409511"/>
              <a:gd name="connsiteY6" fmla="*/ 1045029 h 1593669"/>
              <a:gd name="connsiteX7" fmla="*/ 116288 w 1409511"/>
              <a:gd name="connsiteY7" fmla="*/ 1188720 h 1593669"/>
              <a:gd name="connsiteX8" fmla="*/ 129351 w 1409511"/>
              <a:gd name="connsiteY8" fmla="*/ 1593669 h 1593669"/>
              <a:gd name="connsiteX9" fmla="*/ 1409511 w 1409511"/>
              <a:gd name="connsiteY9" fmla="*/ 1554480 h 1593669"/>
              <a:gd name="connsiteX10" fmla="*/ 1396448 w 1409511"/>
              <a:gd name="connsiteY10" fmla="*/ 1136469 h 1593669"/>
              <a:gd name="connsiteX11" fmla="*/ 1278882 w 1409511"/>
              <a:gd name="connsiteY11" fmla="*/ 1058092 h 1593669"/>
              <a:gd name="connsiteX12" fmla="*/ 1161317 w 1409511"/>
              <a:gd name="connsiteY12" fmla="*/ 1071155 h 1593669"/>
              <a:gd name="connsiteX13" fmla="*/ 1200505 w 1409511"/>
              <a:gd name="connsiteY13" fmla="*/ 966652 h 1593669"/>
              <a:gd name="connsiteX14" fmla="*/ 1213568 w 1409511"/>
              <a:gd name="connsiteY14" fmla="*/ 783772 h 1593669"/>
              <a:gd name="connsiteX15" fmla="*/ 1318071 w 1409511"/>
              <a:gd name="connsiteY15" fmla="*/ 522515 h 1593669"/>
              <a:gd name="connsiteX16" fmla="*/ 1291945 w 1409511"/>
              <a:gd name="connsiteY16" fmla="*/ 300446 h 1593669"/>
              <a:gd name="connsiteX17" fmla="*/ 1187442 w 1409511"/>
              <a:gd name="connsiteY17" fmla="*/ 156755 h 1593669"/>
              <a:gd name="connsiteX18" fmla="*/ 1004562 w 1409511"/>
              <a:gd name="connsiteY18" fmla="*/ 52252 h 1593669"/>
              <a:gd name="connsiteX19" fmla="*/ 769431 w 1409511"/>
              <a:gd name="connsiteY19" fmla="*/ 0 h 1593669"/>
              <a:gd name="connsiteX20" fmla="*/ 534300 w 1409511"/>
              <a:gd name="connsiteY20" fmla="*/ 26126 h 1593669"/>
              <a:gd name="connsiteX21" fmla="*/ 351420 w 1409511"/>
              <a:gd name="connsiteY21" fmla="*/ 182880 h 15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09511" h="1593669">
                <a:moveTo>
                  <a:pt x="351420" y="182880"/>
                </a:moveTo>
                <a:lnTo>
                  <a:pt x="246917" y="404949"/>
                </a:lnTo>
                <a:lnTo>
                  <a:pt x="273042" y="640080"/>
                </a:lnTo>
                <a:lnTo>
                  <a:pt x="351420" y="770709"/>
                </a:lnTo>
                <a:lnTo>
                  <a:pt x="364482" y="888275"/>
                </a:lnTo>
                <a:lnTo>
                  <a:pt x="377545" y="1045029"/>
                </a:lnTo>
                <a:lnTo>
                  <a:pt x="377545" y="1045029"/>
                </a:lnTo>
                <a:cubicBezTo>
                  <a:pt x="99368" y="1190740"/>
                  <a:pt x="0" y="1188720"/>
                  <a:pt x="116288" y="1188720"/>
                </a:cubicBezTo>
                <a:lnTo>
                  <a:pt x="129351" y="1593669"/>
                </a:lnTo>
                <a:lnTo>
                  <a:pt x="1409511" y="1554480"/>
                </a:lnTo>
                <a:lnTo>
                  <a:pt x="1396448" y="1136469"/>
                </a:lnTo>
                <a:lnTo>
                  <a:pt x="1278882" y="1058092"/>
                </a:lnTo>
                <a:lnTo>
                  <a:pt x="1161317" y="1071155"/>
                </a:lnTo>
                <a:lnTo>
                  <a:pt x="1200505" y="966652"/>
                </a:lnTo>
                <a:lnTo>
                  <a:pt x="1213568" y="783772"/>
                </a:lnTo>
                <a:lnTo>
                  <a:pt x="1318071" y="522515"/>
                </a:lnTo>
                <a:lnTo>
                  <a:pt x="1291945" y="300446"/>
                </a:lnTo>
                <a:lnTo>
                  <a:pt x="1187442" y="156755"/>
                </a:lnTo>
                <a:lnTo>
                  <a:pt x="1004562" y="52252"/>
                </a:lnTo>
                <a:lnTo>
                  <a:pt x="769431" y="0"/>
                </a:lnTo>
                <a:lnTo>
                  <a:pt x="534300" y="26126"/>
                </a:lnTo>
                <a:lnTo>
                  <a:pt x="351420" y="182880"/>
                </a:lnTo>
                <a:close/>
              </a:path>
            </a:pathLst>
          </a:custGeom>
          <a:blipFill dpi="0" rotWithShape="1">
            <a:blip r:embed="rId9" cstate="print">
              <a:grayscl/>
            </a:blip>
            <a:srcRect/>
            <a:stretch>
              <a:fillRect l="-2000" t="-6000" r="-4000"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  <a:effectLst>
            <a:glow rad="63500">
              <a:schemeClr val="bg1"/>
            </a:glow>
            <a:outerShdw blurRad="101600" dist="127000" dir="13500000" algn="br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525896" y="4896282"/>
            <a:ext cx="2538104" cy="3043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 anchor="ctr"/>
          <a:lstStyle/>
          <a:p>
            <a:pPr algn="ctr"/>
            <a:r>
              <a:rPr lang="en-US" sz="2000" dirty="0" smtClean="0">
                <a:latin typeface="Pythia" pitchFamily="34" charset="0"/>
              </a:rPr>
              <a:t>Aristotle</a:t>
            </a:r>
            <a:endParaRPr lang="en-US" sz="2000" dirty="0">
              <a:latin typeface="Pythia" pitchFamily="34" charset="0"/>
            </a:endParaRPr>
          </a:p>
        </p:txBody>
      </p:sp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03200" y="5368178"/>
            <a:ext cx="4470400" cy="334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Literature: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21853" y="2761819"/>
            <a:ext cx="7320548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Tried and sentenced to _____ for promoting _______ _____ and challenging the government of Athens.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ocrate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 bwMode="auto">
          <a:xfrm>
            <a:off x="554829" y="2237679"/>
            <a:ext cx="1273972" cy="1077022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  <a:outerShdw blurRad="50800" dist="88900" dir="13500000" algn="b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4" name="Rectangle 13"/>
          <p:cNvSpPr/>
          <p:nvPr/>
        </p:nvSpPr>
        <p:spPr bwMode="auto">
          <a:xfrm>
            <a:off x="101601" y="3257550"/>
            <a:ext cx="2116185" cy="2432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Pythia" pitchFamily="34" charset="0"/>
              </a:rPr>
              <a:t>Socrates</a:t>
            </a:r>
            <a:endParaRPr lang="en-US" dirty="0">
              <a:latin typeface="Pyth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30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 flipH="1">
            <a:off x="3048000" y="2287972"/>
            <a:ext cx="2540000" cy="1141029"/>
          </a:xfrm>
          <a:custGeom>
            <a:avLst/>
            <a:gdLst>
              <a:gd name="connsiteX0" fmla="*/ 849085 w 3762103"/>
              <a:gd name="connsiteY0" fmla="*/ 52252 h 5590903"/>
              <a:gd name="connsiteX1" fmla="*/ 770708 w 3762103"/>
              <a:gd name="connsiteY1" fmla="*/ 235132 h 5590903"/>
              <a:gd name="connsiteX2" fmla="*/ 13063 w 3762103"/>
              <a:gd name="connsiteY2" fmla="*/ 770709 h 5590903"/>
              <a:gd name="connsiteX3" fmla="*/ 26125 w 3762103"/>
              <a:gd name="connsiteY3" fmla="*/ 770709 h 5590903"/>
              <a:gd name="connsiteX4" fmla="*/ 0 w 3762103"/>
              <a:gd name="connsiteY4" fmla="*/ 1293223 h 5590903"/>
              <a:gd name="connsiteX5" fmla="*/ 13063 w 3762103"/>
              <a:gd name="connsiteY5" fmla="*/ 2429692 h 5590903"/>
              <a:gd name="connsiteX6" fmla="*/ 104503 w 3762103"/>
              <a:gd name="connsiteY6" fmla="*/ 3448595 h 5590903"/>
              <a:gd name="connsiteX7" fmla="*/ 117565 w 3762103"/>
              <a:gd name="connsiteY7" fmla="*/ 4036423 h 5590903"/>
              <a:gd name="connsiteX8" fmla="*/ 169817 w 3762103"/>
              <a:gd name="connsiteY8" fmla="*/ 4767943 h 5590903"/>
              <a:gd name="connsiteX9" fmla="*/ 261257 w 3762103"/>
              <a:gd name="connsiteY9" fmla="*/ 5316583 h 5590903"/>
              <a:gd name="connsiteX10" fmla="*/ 365760 w 3762103"/>
              <a:gd name="connsiteY10" fmla="*/ 5421086 h 5590903"/>
              <a:gd name="connsiteX11" fmla="*/ 483325 w 3762103"/>
              <a:gd name="connsiteY11" fmla="*/ 5499463 h 5590903"/>
              <a:gd name="connsiteX12" fmla="*/ 627017 w 3762103"/>
              <a:gd name="connsiteY12" fmla="*/ 5577840 h 5590903"/>
              <a:gd name="connsiteX13" fmla="*/ 927463 w 3762103"/>
              <a:gd name="connsiteY13" fmla="*/ 5590903 h 5590903"/>
              <a:gd name="connsiteX14" fmla="*/ 1528354 w 3762103"/>
              <a:gd name="connsiteY14" fmla="*/ 5577840 h 5590903"/>
              <a:gd name="connsiteX15" fmla="*/ 1854925 w 3762103"/>
              <a:gd name="connsiteY15" fmla="*/ 5538652 h 5590903"/>
              <a:gd name="connsiteX16" fmla="*/ 2116183 w 3762103"/>
              <a:gd name="connsiteY16" fmla="*/ 5525589 h 5590903"/>
              <a:gd name="connsiteX17" fmla="*/ 2233748 w 3762103"/>
              <a:gd name="connsiteY17" fmla="*/ 5421086 h 5590903"/>
              <a:gd name="connsiteX18" fmla="*/ 2272937 w 3762103"/>
              <a:gd name="connsiteY18" fmla="*/ 5394960 h 5590903"/>
              <a:gd name="connsiteX19" fmla="*/ 2325188 w 3762103"/>
              <a:gd name="connsiteY19" fmla="*/ 5408023 h 5590903"/>
              <a:gd name="connsiteX20" fmla="*/ 2416628 w 3762103"/>
              <a:gd name="connsiteY20" fmla="*/ 5434149 h 5590903"/>
              <a:gd name="connsiteX21" fmla="*/ 2534194 w 3762103"/>
              <a:gd name="connsiteY21" fmla="*/ 5394960 h 5590903"/>
              <a:gd name="connsiteX22" fmla="*/ 2782388 w 3762103"/>
              <a:gd name="connsiteY22" fmla="*/ 5303520 h 5590903"/>
              <a:gd name="connsiteX23" fmla="*/ 2795451 w 3762103"/>
              <a:gd name="connsiteY23" fmla="*/ 5159829 h 5590903"/>
              <a:gd name="connsiteX24" fmla="*/ 2782388 w 3762103"/>
              <a:gd name="connsiteY24" fmla="*/ 5094515 h 5590903"/>
              <a:gd name="connsiteX25" fmla="*/ 3056708 w 3762103"/>
              <a:gd name="connsiteY25" fmla="*/ 4585063 h 5590903"/>
              <a:gd name="connsiteX26" fmla="*/ 3082834 w 3762103"/>
              <a:gd name="connsiteY26" fmla="*/ 4284618 h 5590903"/>
              <a:gd name="connsiteX27" fmla="*/ 3069771 w 3762103"/>
              <a:gd name="connsiteY27" fmla="*/ 3984172 h 5590903"/>
              <a:gd name="connsiteX28" fmla="*/ 3161211 w 3762103"/>
              <a:gd name="connsiteY28" fmla="*/ 3683726 h 5590903"/>
              <a:gd name="connsiteX29" fmla="*/ 3135085 w 3762103"/>
              <a:gd name="connsiteY29" fmla="*/ 3409406 h 5590903"/>
              <a:gd name="connsiteX30" fmla="*/ 3135085 w 3762103"/>
              <a:gd name="connsiteY30" fmla="*/ 3174275 h 5590903"/>
              <a:gd name="connsiteX31" fmla="*/ 3331028 w 3762103"/>
              <a:gd name="connsiteY31" fmla="*/ 2730138 h 5590903"/>
              <a:gd name="connsiteX32" fmla="*/ 3540034 w 3762103"/>
              <a:gd name="connsiteY32" fmla="*/ 2103120 h 5590903"/>
              <a:gd name="connsiteX33" fmla="*/ 3722914 w 3762103"/>
              <a:gd name="connsiteY33" fmla="*/ 1397726 h 5590903"/>
              <a:gd name="connsiteX34" fmla="*/ 3762103 w 3762103"/>
              <a:gd name="connsiteY34" fmla="*/ 875212 h 5590903"/>
              <a:gd name="connsiteX35" fmla="*/ 3696788 w 3762103"/>
              <a:gd name="connsiteY35" fmla="*/ 509452 h 5590903"/>
              <a:gd name="connsiteX36" fmla="*/ 3592285 w 3762103"/>
              <a:gd name="connsiteY36" fmla="*/ 261258 h 5590903"/>
              <a:gd name="connsiteX37" fmla="*/ 3513908 w 3762103"/>
              <a:gd name="connsiteY37" fmla="*/ 209006 h 5590903"/>
              <a:gd name="connsiteX38" fmla="*/ 3474720 w 3762103"/>
              <a:gd name="connsiteY38" fmla="*/ 222069 h 5590903"/>
              <a:gd name="connsiteX39" fmla="*/ 3213463 w 3762103"/>
              <a:gd name="connsiteY39" fmla="*/ 313509 h 5590903"/>
              <a:gd name="connsiteX40" fmla="*/ 2795451 w 3762103"/>
              <a:gd name="connsiteY40" fmla="*/ 326572 h 5590903"/>
              <a:gd name="connsiteX41" fmla="*/ 2586445 w 3762103"/>
              <a:gd name="connsiteY41" fmla="*/ 339635 h 5590903"/>
              <a:gd name="connsiteX42" fmla="*/ 2076994 w 3762103"/>
              <a:gd name="connsiteY42" fmla="*/ 274320 h 5590903"/>
              <a:gd name="connsiteX43" fmla="*/ 1789611 w 3762103"/>
              <a:gd name="connsiteY43" fmla="*/ 248195 h 5590903"/>
              <a:gd name="connsiteX44" fmla="*/ 1619794 w 3762103"/>
              <a:gd name="connsiteY44" fmla="*/ 261258 h 5590903"/>
              <a:gd name="connsiteX45" fmla="*/ 1397725 w 3762103"/>
              <a:gd name="connsiteY45" fmla="*/ 195943 h 5590903"/>
              <a:gd name="connsiteX46" fmla="*/ 1397725 w 3762103"/>
              <a:gd name="connsiteY46" fmla="*/ 156755 h 5590903"/>
              <a:gd name="connsiteX47" fmla="*/ 1397725 w 3762103"/>
              <a:gd name="connsiteY47" fmla="*/ 91440 h 5590903"/>
              <a:gd name="connsiteX48" fmla="*/ 1358537 w 3762103"/>
              <a:gd name="connsiteY48" fmla="*/ 52252 h 5590903"/>
              <a:gd name="connsiteX49" fmla="*/ 1306285 w 3762103"/>
              <a:gd name="connsiteY49" fmla="*/ 13063 h 5590903"/>
              <a:gd name="connsiteX50" fmla="*/ 1254034 w 3762103"/>
              <a:gd name="connsiteY50" fmla="*/ 0 h 5590903"/>
              <a:gd name="connsiteX51" fmla="*/ 1175657 w 3762103"/>
              <a:gd name="connsiteY51" fmla="*/ 26126 h 5590903"/>
              <a:gd name="connsiteX52" fmla="*/ 1097280 w 3762103"/>
              <a:gd name="connsiteY52" fmla="*/ 13063 h 5590903"/>
              <a:gd name="connsiteX53" fmla="*/ 1018903 w 3762103"/>
              <a:gd name="connsiteY53" fmla="*/ 13063 h 5590903"/>
              <a:gd name="connsiteX54" fmla="*/ 927463 w 3762103"/>
              <a:gd name="connsiteY54" fmla="*/ 26126 h 5590903"/>
              <a:gd name="connsiteX55" fmla="*/ 849085 w 3762103"/>
              <a:gd name="connsiteY55" fmla="*/ 52252 h 5590903"/>
              <a:gd name="connsiteX0" fmla="*/ 849085 w 3762103"/>
              <a:gd name="connsiteY0" fmla="*/ 52252 h 5590903"/>
              <a:gd name="connsiteX1" fmla="*/ 770708 w 3762103"/>
              <a:gd name="connsiteY1" fmla="*/ 235132 h 5590903"/>
              <a:gd name="connsiteX2" fmla="*/ 13063 w 3762103"/>
              <a:gd name="connsiteY2" fmla="*/ 770709 h 5590903"/>
              <a:gd name="connsiteX3" fmla="*/ 26125 w 3762103"/>
              <a:gd name="connsiteY3" fmla="*/ 770709 h 5590903"/>
              <a:gd name="connsiteX4" fmla="*/ 0 w 3762103"/>
              <a:gd name="connsiteY4" fmla="*/ 1293223 h 5590903"/>
              <a:gd name="connsiteX5" fmla="*/ 13063 w 3762103"/>
              <a:gd name="connsiteY5" fmla="*/ 2429692 h 5590903"/>
              <a:gd name="connsiteX6" fmla="*/ 104503 w 3762103"/>
              <a:gd name="connsiteY6" fmla="*/ 3448595 h 5590903"/>
              <a:gd name="connsiteX7" fmla="*/ 117565 w 3762103"/>
              <a:gd name="connsiteY7" fmla="*/ 4036423 h 5590903"/>
              <a:gd name="connsiteX8" fmla="*/ 169817 w 3762103"/>
              <a:gd name="connsiteY8" fmla="*/ 4767943 h 5590903"/>
              <a:gd name="connsiteX9" fmla="*/ 261257 w 3762103"/>
              <a:gd name="connsiteY9" fmla="*/ 5316583 h 5590903"/>
              <a:gd name="connsiteX10" fmla="*/ 365760 w 3762103"/>
              <a:gd name="connsiteY10" fmla="*/ 5421086 h 5590903"/>
              <a:gd name="connsiteX11" fmla="*/ 483325 w 3762103"/>
              <a:gd name="connsiteY11" fmla="*/ 5499463 h 5590903"/>
              <a:gd name="connsiteX12" fmla="*/ 627017 w 3762103"/>
              <a:gd name="connsiteY12" fmla="*/ 5577840 h 5590903"/>
              <a:gd name="connsiteX13" fmla="*/ 927463 w 3762103"/>
              <a:gd name="connsiteY13" fmla="*/ 5590903 h 5590903"/>
              <a:gd name="connsiteX14" fmla="*/ 1528354 w 3762103"/>
              <a:gd name="connsiteY14" fmla="*/ 5577840 h 5590903"/>
              <a:gd name="connsiteX15" fmla="*/ 1854925 w 3762103"/>
              <a:gd name="connsiteY15" fmla="*/ 5538652 h 5590903"/>
              <a:gd name="connsiteX16" fmla="*/ 2116183 w 3762103"/>
              <a:gd name="connsiteY16" fmla="*/ 5525589 h 5590903"/>
              <a:gd name="connsiteX17" fmla="*/ 2233748 w 3762103"/>
              <a:gd name="connsiteY17" fmla="*/ 5421086 h 5590903"/>
              <a:gd name="connsiteX18" fmla="*/ 2272937 w 3762103"/>
              <a:gd name="connsiteY18" fmla="*/ 5394960 h 5590903"/>
              <a:gd name="connsiteX19" fmla="*/ 2325188 w 3762103"/>
              <a:gd name="connsiteY19" fmla="*/ 5408023 h 5590903"/>
              <a:gd name="connsiteX20" fmla="*/ 2416628 w 3762103"/>
              <a:gd name="connsiteY20" fmla="*/ 5434149 h 5590903"/>
              <a:gd name="connsiteX21" fmla="*/ 2534194 w 3762103"/>
              <a:gd name="connsiteY21" fmla="*/ 5394960 h 5590903"/>
              <a:gd name="connsiteX22" fmla="*/ 2782388 w 3762103"/>
              <a:gd name="connsiteY22" fmla="*/ 5303520 h 5590903"/>
              <a:gd name="connsiteX23" fmla="*/ 2795451 w 3762103"/>
              <a:gd name="connsiteY23" fmla="*/ 5159829 h 5590903"/>
              <a:gd name="connsiteX24" fmla="*/ 2782388 w 3762103"/>
              <a:gd name="connsiteY24" fmla="*/ 5094515 h 5590903"/>
              <a:gd name="connsiteX25" fmla="*/ 3056708 w 3762103"/>
              <a:gd name="connsiteY25" fmla="*/ 4585063 h 5590903"/>
              <a:gd name="connsiteX26" fmla="*/ 3082834 w 3762103"/>
              <a:gd name="connsiteY26" fmla="*/ 4284618 h 5590903"/>
              <a:gd name="connsiteX27" fmla="*/ 3069771 w 3762103"/>
              <a:gd name="connsiteY27" fmla="*/ 3984172 h 5590903"/>
              <a:gd name="connsiteX28" fmla="*/ 3161211 w 3762103"/>
              <a:gd name="connsiteY28" fmla="*/ 3683726 h 5590903"/>
              <a:gd name="connsiteX29" fmla="*/ 3135085 w 3762103"/>
              <a:gd name="connsiteY29" fmla="*/ 3409406 h 5590903"/>
              <a:gd name="connsiteX30" fmla="*/ 3135085 w 3762103"/>
              <a:gd name="connsiteY30" fmla="*/ 3174275 h 5590903"/>
              <a:gd name="connsiteX31" fmla="*/ 3331028 w 3762103"/>
              <a:gd name="connsiteY31" fmla="*/ 2730138 h 5590903"/>
              <a:gd name="connsiteX32" fmla="*/ 3540034 w 3762103"/>
              <a:gd name="connsiteY32" fmla="*/ 2103120 h 5590903"/>
              <a:gd name="connsiteX33" fmla="*/ 3722914 w 3762103"/>
              <a:gd name="connsiteY33" fmla="*/ 1397726 h 5590903"/>
              <a:gd name="connsiteX34" fmla="*/ 3762103 w 3762103"/>
              <a:gd name="connsiteY34" fmla="*/ 875212 h 5590903"/>
              <a:gd name="connsiteX35" fmla="*/ 3696788 w 3762103"/>
              <a:gd name="connsiteY35" fmla="*/ 509452 h 5590903"/>
              <a:gd name="connsiteX36" fmla="*/ 3592285 w 3762103"/>
              <a:gd name="connsiteY36" fmla="*/ 261258 h 5590903"/>
              <a:gd name="connsiteX37" fmla="*/ 3513908 w 3762103"/>
              <a:gd name="connsiteY37" fmla="*/ 209006 h 5590903"/>
              <a:gd name="connsiteX38" fmla="*/ 3474720 w 3762103"/>
              <a:gd name="connsiteY38" fmla="*/ 222069 h 5590903"/>
              <a:gd name="connsiteX39" fmla="*/ 3213463 w 3762103"/>
              <a:gd name="connsiteY39" fmla="*/ 313509 h 5590903"/>
              <a:gd name="connsiteX40" fmla="*/ 2795451 w 3762103"/>
              <a:gd name="connsiteY40" fmla="*/ 326572 h 5590903"/>
              <a:gd name="connsiteX41" fmla="*/ 2586445 w 3762103"/>
              <a:gd name="connsiteY41" fmla="*/ 339635 h 5590903"/>
              <a:gd name="connsiteX42" fmla="*/ 2076994 w 3762103"/>
              <a:gd name="connsiteY42" fmla="*/ 274320 h 5590903"/>
              <a:gd name="connsiteX43" fmla="*/ 1789611 w 3762103"/>
              <a:gd name="connsiteY43" fmla="*/ 248195 h 5590903"/>
              <a:gd name="connsiteX44" fmla="*/ 1619794 w 3762103"/>
              <a:gd name="connsiteY44" fmla="*/ 261258 h 5590903"/>
              <a:gd name="connsiteX45" fmla="*/ 1397725 w 3762103"/>
              <a:gd name="connsiteY45" fmla="*/ 195943 h 5590903"/>
              <a:gd name="connsiteX46" fmla="*/ 1397725 w 3762103"/>
              <a:gd name="connsiteY46" fmla="*/ 156755 h 5590903"/>
              <a:gd name="connsiteX47" fmla="*/ 1397725 w 3762103"/>
              <a:gd name="connsiteY47" fmla="*/ 91440 h 5590903"/>
              <a:gd name="connsiteX48" fmla="*/ 1358537 w 3762103"/>
              <a:gd name="connsiteY48" fmla="*/ 52252 h 5590903"/>
              <a:gd name="connsiteX49" fmla="*/ 1306285 w 3762103"/>
              <a:gd name="connsiteY49" fmla="*/ 13063 h 5590903"/>
              <a:gd name="connsiteX50" fmla="*/ 1254034 w 3762103"/>
              <a:gd name="connsiteY50" fmla="*/ 0 h 5590903"/>
              <a:gd name="connsiteX51" fmla="*/ 1175657 w 3762103"/>
              <a:gd name="connsiteY51" fmla="*/ 26126 h 5590903"/>
              <a:gd name="connsiteX52" fmla="*/ 1097280 w 3762103"/>
              <a:gd name="connsiteY52" fmla="*/ 13063 h 5590903"/>
              <a:gd name="connsiteX53" fmla="*/ 1018903 w 3762103"/>
              <a:gd name="connsiteY53" fmla="*/ 13063 h 5590903"/>
              <a:gd name="connsiteX54" fmla="*/ 927463 w 3762103"/>
              <a:gd name="connsiteY54" fmla="*/ 26126 h 5590903"/>
              <a:gd name="connsiteX55" fmla="*/ 849085 w 3762103"/>
              <a:gd name="connsiteY55" fmla="*/ 52252 h 5590903"/>
              <a:gd name="connsiteX0" fmla="*/ 849085 w 3762103"/>
              <a:gd name="connsiteY0" fmla="*/ 52252 h 5590903"/>
              <a:gd name="connsiteX1" fmla="*/ 770708 w 3762103"/>
              <a:gd name="connsiteY1" fmla="*/ 235132 h 5590903"/>
              <a:gd name="connsiteX2" fmla="*/ 13063 w 3762103"/>
              <a:gd name="connsiteY2" fmla="*/ 770709 h 5590903"/>
              <a:gd name="connsiteX3" fmla="*/ 26125 w 3762103"/>
              <a:gd name="connsiteY3" fmla="*/ 770709 h 5590903"/>
              <a:gd name="connsiteX4" fmla="*/ 0 w 3762103"/>
              <a:gd name="connsiteY4" fmla="*/ 1293223 h 5590903"/>
              <a:gd name="connsiteX5" fmla="*/ 13063 w 3762103"/>
              <a:gd name="connsiteY5" fmla="*/ 2429692 h 5590903"/>
              <a:gd name="connsiteX6" fmla="*/ 104503 w 3762103"/>
              <a:gd name="connsiteY6" fmla="*/ 3448595 h 5590903"/>
              <a:gd name="connsiteX7" fmla="*/ 117565 w 3762103"/>
              <a:gd name="connsiteY7" fmla="*/ 4036423 h 5590903"/>
              <a:gd name="connsiteX8" fmla="*/ 169817 w 3762103"/>
              <a:gd name="connsiteY8" fmla="*/ 4767943 h 5590903"/>
              <a:gd name="connsiteX9" fmla="*/ 261257 w 3762103"/>
              <a:gd name="connsiteY9" fmla="*/ 5316583 h 5590903"/>
              <a:gd name="connsiteX10" fmla="*/ 365760 w 3762103"/>
              <a:gd name="connsiteY10" fmla="*/ 5421086 h 5590903"/>
              <a:gd name="connsiteX11" fmla="*/ 483325 w 3762103"/>
              <a:gd name="connsiteY11" fmla="*/ 5499463 h 5590903"/>
              <a:gd name="connsiteX12" fmla="*/ 627017 w 3762103"/>
              <a:gd name="connsiteY12" fmla="*/ 5577840 h 5590903"/>
              <a:gd name="connsiteX13" fmla="*/ 927463 w 3762103"/>
              <a:gd name="connsiteY13" fmla="*/ 5590903 h 5590903"/>
              <a:gd name="connsiteX14" fmla="*/ 1528354 w 3762103"/>
              <a:gd name="connsiteY14" fmla="*/ 5577840 h 5590903"/>
              <a:gd name="connsiteX15" fmla="*/ 1854925 w 3762103"/>
              <a:gd name="connsiteY15" fmla="*/ 5538652 h 5590903"/>
              <a:gd name="connsiteX16" fmla="*/ 2116183 w 3762103"/>
              <a:gd name="connsiteY16" fmla="*/ 5525589 h 5590903"/>
              <a:gd name="connsiteX17" fmla="*/ 2233748 w 3762103"/>
              <a:gd name="connsiteY17" fmla="*/ 5421086 h 5590903"/>
              <a:gd name="connsiteX18" fmla="*/ 2272937 w 3762103"/>
              <a:gd name="connsiteY18" fmla="*/ 5394960 h 5590903"/>
              <a:gd name="connsiteX19" fmla="*/ 2325188 w 3762103"/>
              <a:gd name="connsiteY19" fmla="*/ 5408023 h 5590903"/>
              <a:gd name="connsiteX20" fmla="*/ 2416628 w 3762103"/>
              <a:gd name="connsiteY20" fmla="*/ 5434149 h 5590903"/>
              <a:gd name="connsiteX21" fmla="*/ 2534194 w 3762103"/>
              <a:gd name="connsiteY21" fmla="*/ 5394960 h 5590903"/>
              <a:gd name="connsiteX22" fmla="*/ 2782388 w 3762103"/>
              <a:gd name="connsiteY22" fmla="*/ 5303520 h 5590903"/>
              <a:gd name="connsiteX23" fmla="*/ 2795451 w 3762103"/>
              <a:gd name="connsiteY23" fmla="*/ 5159829 h 5590903"/>
              <a:gd name="connsiteX24" fmla="*/ 2782388 w 3762103"/>
              <a:gd name="connsiteY24" fmla="*/ 5094515 h 5590903"/>
              <a:gd name="connsiteX25" fmla="*/ 3056708 w 3762103"/>
              <a:gd name="connsiteY25" fmla="*/ 4585063 h 5590903"/>
              <a:gd name="connsiteX26" fmla="*/ 3082834 w 3762103"/>
              <a:gd name="connsiteY26" fmla="*/ 4284618 h 5590903"/>
              <a:gd name="connsiteX27" fmla="*/ 3069771 w 3762103"/>
              <a:gd name="connsiteY27" fmla="*/ 3984172 h 5590903"/>
              <a:gd name="connsiteX28" fmla="*/ 3161211 w 3762103"/>
              <a:gd name="connsiteY28" fmla="*/ 3683726 h 5590903"/>
              <a:gd name="connsiteX29" fmla="*/ 3135085 w 3762103"/>
              <a:gd name="connsiteY29" fmla="*/ 3409406 h 5590903"/>
              <a:gd name="connsiteX30" fmla="*/ 3135085 w 3762103"/>
              <a:gd name="connsiteY30" fmla="*/ 3174275 h 5590903"/>
              <a:gd name="connsiteX31" fmla="*/ 3331028 w 3762103"/>
              <a:gd name="connsiteY31" fmla="*/ 2730138 h 5590903"/>
              <a:gd name="connsiteX32" fmla="*/ 3540034 w 3762103"/>
              <a:gd name="connsiteY32" fmla="*/ 2103120 h 5590903"/>
              <a:gd name="connsiteX33" fmla="*/ 3722914 w 3762103"/>
              <a:gd name="connsiteY33" fmla="*/ 1397726 h 5590903"/>
              <a:gd name="connsiteX34" fmla="*/ 3762103 w 3762103"/>
              <a:gd name="connsiteY34" fmla="*/ 875212 h 5590903"/>
              <a:gd name="connsiteX35" fmla="*/ 3696788 w 3762103"/>
              <a:gd name="connsiteY35" fmla="*/ 509452 h 5590903"/>
              <a:gd name="connsiteX36" fmla="*/ 3592285 w 3762103"/>
              <a:gd name="connsiteY36" fmla="*/ 261258 h 5590903"/>
              <a:gd name="connsiteX37" fmla="*/ 3513908 w 3762103"/>
              <a:gd name="connsiteY37" fmla="*/ 209006 h 5590903"/>
              <a:gd name="connsiteX38" fmla="*/ 3474720 w 3762103"/>
              <a:gd name="connsiteY38" fmla="*/ 222069 h 5590903"/>
              <a:gd name="connsiteX39" fmla="*/ 3213463 w 3762103"/>
              <a:gd name="connsiteY39" fmla="*/ 313509 h 5590903"/>
              <a:gd name="connsiteX40" fmla="*/ 2795451 w 3762103"/>
              <a:gd name="connsiteY40" fmla="*/ 326572 h 5590903"/>
              <a:gd name="connsiteX41" fmla="*/ 2586445 w 3762103"/>
              <a:gd name="connsiteY41" fmla="*/ 339635 h 5590903"/>
              <a:gd name="connsiteX42" fmla="*/ 2076994 w 3762103"/>
              <a:gd name="connsiteY42" fmla="*/ 274320 h 5590903"/>
              <a:gd name="connsiteX43" fmla="*/ 1789611 w 3762103"/>
              <a:gd name="connsiteY43" fmla="*/ 248195 h 5590903"/>
              <a:gd name="connsiteX44" fmla="*/ 1619794 w 3762103"/>
              <a:gd name="connsiteY44" fmla="*/ 261258 h 5590903"/>
              <a:gd name="connsiteX45" fmla="*/ 1397725 w 3762103"/>
              <a:gd name="connsiteY45" fmla="*/ 195943 h 5590903"/>
              <a:gd name="connsiteX46" fmla="*/ 1397725 w 3762103"/>
              <a:gd name="connsiteY46" fmla="*/ 156755 h 5590903"/>
              <a:gd name="connsiteX47" fmla="*/ 1397725 w 3762103"/>
              <a:gd name="connsiteY47" fmla="*/ 91440 h 5590903"/>
              <a:gd name="connsiteX48" fmla="*/ 1358537 w 3762103"/>
              <a:gd name="connsiteY48" fmla="*/ 52252 h 5590903"/>
              <a:gd name="connsiteX49" fmla="*/ 1306285 w 3762103"/>
              <a:gd name="connsiteY49" fmla="*/ 13063 h 5590903"/>
              <a:gd name="connsiteX50" fmla="*/ 1254034 w 3762103"/>
              <a:gd name="connsiteY50" fmla="*/ 0 h 5590903"/>
              <a:gd name="connsiteX51" fmla="*/ 1175657 w 3762103"/>
              <a:gd name="connsiteY51" fmla="*/ 26126 h 5590903"/>
              <a:gd name="connsiteX52" fmla="*/ 1097280 w 3762103"/>
              <a:gd name="connsiteY52" fmla="*/ 13063 h 5590903"/>
              <a:gd name="connsiteX53" fmla="*/ 1018903 w 3762103"/>
              <a:gd name="connsiteY53" fmla="*/ 13063 h 5590903"/>
              <a:gd name="connsiteX54" fmla="*/ 927463 w 3762103"/>
              <a:gd name="connsiteY54" fmla="*/ 26126 h 5590903"/>
              <a:gd name="connsiteX55" fmla="*/ 849085 w 3762103"/>
              <a:gd name="connsiteY55" fmla="*/ 52252 h 5590903"/>
              <a:gd name="connsiteX0" fmla="*/ 849085 w 3762103"/>
              <a:gd name="connsiteY0" fmla="*/ 52252 h 5590903"/>
              <a:gd name="connsiteX1" fmla="*/ 770708 w 3762103"/>
              <a:gd name="connsiteY1" fmla="*/ 235132 h 5590903"/>
              <a:gd name="connsiteX2" fmla="*/ 13063 w 3762103"/>
              <a:gd name="connsiteY2" fmla="*/ 770709 h 5590903"/>
              <a:gd name="connsiteX3" fmla="*/ 26125 w 3762103"/>
              <a:gd name="connsiteY3" fmla="*/ 770709 h 5590903"/>
              <a:gd name="connsiteX4" fmla="*/ 0 w 3762103"/>
              <a:gd name="connsiteY4" fmla="*/ 1293223 h 5590903"/>
              <a:gd name="connsiteX5" fmla="*/ 13063 w 3762103"/>
              <a:gd name="connsiteY5" fmla="*/ 2429692 h 5590903"/>
              <a:gd name="connsiteX6" fmla="*/ 104503 w 3762103"/>
              <a:gd name="connsiteY6" fmla="*/ 3448595 h 5590903"/>
              <a:gd name="connsiteX7" fmla="*/ 117565 w 3762103"/>
              <a:gd name="connsiteY7" fmla="*/ 4036423 h 5590903"/>
              <a:gd name="connsiteX8" fmla="*/ 169817 w 3762103"/>
              <a:gd name="connsiteY8" fmla="*/ 4767943 h 5590903"/>
              <a:gd name="connsiteX9" fmla="*/ 261257 w 3762103"/>
              <a:gd name="connsiteY9" fmla="*/ 5316583 h 5590903"/>
              <a:gd name="connsiteX10" fmla="*/ 365760 w 3762103"/>
              <a:gd name="connsiteY10" fmla="*/ 5421086 h 5590903"/>
              <a:gd name="connsiteX11" fmla="*/ 483325 w 3762103"/>
              <a:gd name="connsiteY11" fmla="*/ 5499463 h 5590903"/>
              <a:gd name="connsiteX12" fmla="*/ 627017 w 3762103"/>
              <a:gd name="connsiteY12" fmla="*/ 5577840 h 5590903"/>
              <a:gd name="connsiteX13" fmla="*/ 927463 w 3762103"/>
              <a:gd name="connsiteY13" fmla="*/ 5590903 h 5590903"/>
              <a:gd name="connsiteX14" fmla="*/ 1528354 w 3762103"/>
              <a:gd name="connsiteY14" fmla="*/ 5577840 h 5590903"/>
              <a:gd name="connsiteX15" fmla="*/ 1854925 w 3762103"/>
              <a:gd name="connsiteY15" fmla="*/ 5538652 h 5590903"/>
              <a:gd name="connsiteX16" fmla="*/ 2116183 w 3762103"/>
              <a:gd name="connsiteY16" fmla="*/ 5525589 h 5590903"/>
              <a:gd name="connsiteX17" fmla="*/ 2233748 w 3762103"/>
              <a:gd name="connsiteY17" fmla="*/ 5421086 h 5590903"/>
              <a:gd name="connsiteX18" fmla="*/ 2272937 w 3762103"/>
              <a:gd name="connsiteY18" fmla="*/ 5394960 h 5590903"/>
              <a:gd name="connsiteX19" fmla="*/ 2325188 w 3762103"/>
              <a:gd name="connsiteY19" fmla="*/ 5408023 h 5590903"/>
              <a:gd name="connsiteX20" fmla="*/ 2416628 w 3762103"/>
              <a:gd name="connsiteY20" fmla="*/ 5434149 h 5590903"/>
              <a:gd name="connsiteX21" fmla="*/ 2534194 w 3762103"/>
              <a:gd name="connsiteY21" fmla="*/ 5394960 h 5590903"/>
              <a:gd name="connsiteX22" fmla="*/ 2782388 w 3762103"/>
              <a:gd name="connsiteY22" fmla="*/ 5303520 h 5590903"/>
              <a:gd name="connsiteX23" fmla="*/ 2795451 w 3762103"/>
              <a:gd name="connsiteY23" fmla="*/ 5159829 h 5590903"/>
              <a:gd name="connsiteX24" fmla="*/ 2782388 w 3762103"/>
              <a:gd name="connsiteY24" fmla="*/ 5094515 h 5590903"/>
              <a:gd name="connsiteX25" fmla="*/ 3056708 w 3762103"/>
              <a:gd name="connsiteY25" fmla="*/ 4585063 h 5590903"/>
              <a:gd name="connsiteX26" fmla="*/ 3082834 w 3762103"/>
              <a:gd name="connsiteY26" fmla="*/ 4284618 h 5590903"/>
              <a:gd name="connsiteX27" fmla="*/ 3069771 w 3762103"/>
              <a:gd name="connsiteY27" fmla="*/ 3984172 h 5590903"/>
              <a:gd name="connsiteX28" fmla="*/ 3161211 w 3762103"/>
              <a:gd name="connsiteY28" fmla="*/ 3683726 h 5590903"/>
              <a:gd name="connsiteX29" fmla="*/ 3135085 w 3762103"/>
              <a:gd name="connsiteY29" fmla="*/ 3409406 h 5590903"/>
              <a:gd name="connsiteX30" fmla="*/ 3135085 w 3762103"/>
              <a:gd name="connsiteY30" fmla="*/ 3174275 h 5590903"/>
              <a:gd name="connsiteX31" fmla="*/ 3331028 w 3762103"/>
              <a:gd name="connsiteY31" fmla="*/ 2730138 h 5590903"/>
              <a:gd name="connsiteX32" fmla="*/ 3540034 w 3762103"/>
              <a:gd name="connsiteY32" fmla="*/ 2103120 h 5590903"/>
              <a:gd name="connsiteX33" fmla="*/ 3722914 w 3762103"/>
              <a:gd name="connsiteY33" fmla="*/ 1397726 h 5590903"/>
              <a:gd name="connsiteX34" fmla="*/ 3762103 w 3762103"/>
              <a:gd name="connsiteY34" fmla="*/ 875212 h 5590903"/>
              <a:gd name="connsiteX35" fmla="*/ 3696788 w 3762103"/>
              <a:gd name="connsiteY35" fmla="*/ 509452 h 5590903"/>
              <a:gd name="connsiteX36" fmla="*/ 3592285 w 3762103"/>
              <a:gd name="connsiteY36" fmla="*/ 261258 h 5590903"/>
              <a:gd name="connsiteX37" fmla="*/ 3513908 w 3762103"/>
              <a:gd name="connsiteY37" fmla="*/ 209006 h 5590903"/>
              <a:gd name="connsiteX38" fmla="*/ 3474720 w 3762103"/>
              <a:gd name="connsiteY38" fmla="*/ 222069 h 5590903"/>
              <a:gd name="connsiteX39" fmla="*/ 3213463 w 3762103"/>
              <a:gd name="connsiteY39" fmla="*/ 313509 h 5590903"/>
              <a:gd name="connsiteX40" fmla="*/ 2795451 w 3762103"/>
              <a:gd name="connsiteY40" fmla="*/ 326572 h 5590903"/>
              <a:gd name="connsiteX41" fmla="*/ 2586445 w 3762103"/>
              <a:gd name="connsiteY41" fmla="*/ 339635 h 5590903"/>
              <a:gd name="connsiteX42" fmla="*/ 2076994 w 3762103"/>
              <a:gd name="connsiteY42" fmla="*/ 274320 h 5590903"/>
              <a:gd name="connsiteX43" fmla="*/ 1789611 w 3762103"/>
              <a:gd name="connsiteY43" fmla="*/ 248195 h 5590903"/>
              <a:gd name="connsiteX44" fmla="*/ 1619794 w 3762103"/>
              <a:gd name="connsiteY44" fmla="*/ 261258 h 5590903"/>
              <a:gd name="connsiteX45" fmla="*/ 1397725 w 3762103"/>
              <a:gd name="connsiteY45" fmla="*/ 195943 h 5590903"/>
              <a:gd name="connsiteX46" fmla="*/ 1397725 w 3762103"/>
              <a:gd name="connsiteY46" fmla="*/ 156755 h 5590903"/>
              <a:gd name="connsiteX47" fmla="*/ 1397725 w 3762103"/>
              <a:gd name="connsiteY47" fmla="*/ 91440 h 5590903"/>
              <a:gd name="connsiteX48" fmla="*/ 1358537 w 3762103"/>
              <a:gd name="connsiteY48" fmla="*/ 52252 h 5590903"/>
              <a:gd name="connsiteX49" fmla="*/ 1306285 w 3762103"/>
              <a:gd name="connsiteY49" fmla="*/ 13063 h 5590903"/>
              <a:gd name="connsiteX50" fmla="*/ 1254034 w 3762103"/>
              <a:gd name="connsiteY50" fmla="*/ 0 h 5590903"/>
              <a:gd name="connsiteX51" fmla="*/ 1175657 w 3762103"/>
              <a:gd name="connsiteY51" fmla="*/ 26126 h 5590903"/>
              <a:gd name="connsiteX52" fmla="*/ 1097280 w 3762103"/>
              <a:gd name="connsiteY52" fmla="*/ 13063 h 5590903"/>
              <a:gd name="connsiteX53" fmla="*/ 1018903 w 3762103"/>
              <a:gd name="connsiteY53" fmla="*/ 13063 h 5590903"/>
              <a:gd name="connsiteX54" fmla="*/ 927463 w 3762103"/>
              <a:gd name="connsiteY54" fmla="*/ 26126 h 5590903"/>
              <a:gd name="connsiteX55" fmla="*/ 849085 w 3762103"/>
              <a:gd name="connsiteY55" fmla="*/ 52252 h 5590903"/>
              <a:gd name="connsiteX0" fmla="*/ 964474 w 3877492"/>
              <a:gd name="connsiteY0" fmla="*/ 52252 h 5590903"/>
              <a:gd name="connsiteX1" fmla="*/ 886097 w 3877492"/>
              <a:gd name="connsiteY1" fmla="*/ 235132 h 5590903"/>
              <a:gd name="connsiteX2" fmla="*/ 128452 w 3877492"/>
              <a:gd name="connsiteY2" fmla="*/ 770709 h 5590903"/>
              <a:gd name="connsiteX3" fmla="*/ 115389 w 3877492"/>
              <a:gd name="connsiteY3" fmla="*/ 1293223 h 5590903"/>
              <a:gd name="connsiteX4" fmla="*/ 128452 w 3877492"/>
              <a:gd name="connsiteY4" fmla="*/ 2429692 h 5590903"/>
              <a:gd name="connsiteX5" fmla="*/ 219892 w 3877492"/>
              <a:gd name="connsiteY5" fmla="*/ 3448595 h 5590903"/>
              <a:gd name="connsiteX6" fmla="*/ 232954 w 3877492"/>
              <a:gd name="connsiteY6" fmla="*/ 4036423 h 5590903"/>
              <a:gd name="connsiteX7" fmla="*/ 285206 w 3877492"/>
              <a:gd name="connsiteY7" fmla="*/ 4767943 h 5590903"/>
              <a:gd name="connsiteX8" fmla="*/ 376646 w 3877492"/>
              <a:gd name="connsiteY8" fmla="*/ 5316583 h 5590903"/>
              <a:gd name="connsiteX9" fmla="*/ 481149 w 3877492"/>
              <a:gd name="connsiteY9" fmla="*/ 5421086 h 5590903"/>
              <a:gd name="connsiteX10" fmla="*/ 598714 w 3877492"/>
              <a:gd name="connsiteY10" fmla="*/ 5499463 h 5590903"/>
              <a:gd name="connsiteX11" fmla="*/ 742406 w 3877492"/>
              <a:gd name="connsiteY11" fmla="*/ 5577840 h 5590903"/>
              <a:gd name="connsiteX12" fmla="*/ 1042852 w 3877492"/>
              <a:gd name="connsiteY12" fmla="*/ 5590903 h 5590903"/>
              <a:gd name="connsiteX13" fmla="*/ 1643743 w 3877492"/>
              <a:gd name="connsiteY13" fmla="*/ 5577840 h 5590903"/>
              <a:gd name="connsiteX14" fmla="*/ 1970314 w 3877492"/>
              <a:gd name="connsiteY14" fmla="*/ 5538652 h 5590903"/>
              <a:gd name="connsiteX15" fmla="*/ 2231572 w 3877492"/>
              <a:gd name="connsiteY15" fmla="*/ 5525589 h 5590903"/>
              <a:gd name="connsiteX16" fmla="*/ 2349137 w 3877492"/>
              <a:gd name="connsiteY16" fmla="*/ 5421086 h 5590903"/>
              <a:gd name="connsiteX17" fmla="*/ 2388326 w 3877492"/>
              <a:gd name="connsiteY17" fmla="*/ 5394960 h 5590903"/>
              <a:gd name="connsiteX18" fmla="*/ 2440577 w 3877492"/>
              <a:gd name="connsiteY18" fmla="*/ 5408023 h 5590903"/>
              <a:gd name="connsiteX19" fmla="*/ 2532017 w 3877492"/>
              <a:gd name="connsiteY19" fmla="*/ 5434149 h 5590903"/>
              <a:gd name="connsiteX20" fmla="*/ 2649583 w 3877492"/>
              <a:gd name="connsiteY20" fmla="*/ 5394960 h 5590903"/>
              <a:gd name="connsiteX21" fmla="*/ 2897777 w 3877492"/>
              <a:gd name="connsiteY21" fmla="*/ 5303520 h 5590903"/>
              <a:gd name="connsiteX22" fmla="*/ 2910840 w 3877492"/>
              <a:gd name="connsiteY22" fmla="*/ 5159829 h 5590903"/>
              <a:gd name="connsiteX23" fmla="*/ 2897777 w 3877492"/>
              <a:gd name="connsiteY23" fmla="*/ 5094515 h 5590903"/>
              <a:gd name="connsiteX24" fmla="*/ 3172097 w 3877492"/>
              <a:gd name="connsiteY24" fmla="*/ 4585063 h 5590903"/>
              <a:gd name="connsiteX25" fmla="*/ 3198223 w 3877492"/>
              <a:gd name="connsiteY25" fmla="*/ 4284618 h 5590903"/>
              <a:gd name="connsiteX26" fmla="*/ 3185160 w 3877492"/>
              <a:gd name="connsiteY26" fmla="*/ 3984172 h 5590903"/>
              <a:gd name="connsiteX27" fmla="*/ 3276600 w 3877492"/>
              <a:gd name="connsiteY27" fmla="*/ 3683726 h 5590903"/>
              <a:gd name="connsiteX28" fmla="*/ 3250474 w 3877492"/>
              <a:gd name="connsiteY28" fmla="*/ 3409406 h 5590903"/>
              <a:gd name="connsiteX29" fmla="*/ 3250474 w 3877492"/>
              <a:gd name="connsiteY29" fmla="*/ 3174275 h 5590903"/>
              <a:gd name="connsiteX30" fmla="*/ 3446417 w 3877492"/>
              <a:gd name="connsiteY30" fmla="*/ 2730138 h 5590903"/>
              <a:gd name="connsiteX31" fmla="*/ 3655423 w 3877492"/>
              <a:gd name="connsiteY31" fmla="*/ 2103120 h 5590903"/>
              <a:gd name="connsiteX32" fmla="*/ 3838303 w 3877492"/>
              <a:gd name="connsiteY32" fmla="*/ 1397726 h 5590903"/>
              <a:gd name="connsiteX33" fmla="*/ 3877492 w 3877492"/>
              <a:gd name="connsiteY33" fmla="*/ 875212 h 5590903"/>
              <a:gd name="connsiteX34" fmla="*/ 3812177 w 3877492"/>
              <a:gd name="connsiteY34" fmla="*/ 509452 h 5590903"/>
              <a:gd name="connsiteX35" fmla="*/ 3707674 w 3877492"/>
              <a:gd name="connsiteY35" fmla="*/ 261258 h 5590903"/>
              <a:gd name="connsiteX36" fmla="*/ 3629297 w 3877492"/>
              <a:gd name="connsiteY36" fmla="*/ 209006 h 5590903"/>
              <a:gd name="connsiteX37" fmla="*/ 3590109 w 3877492"/>
              <a:gd name="connsiteY37" fmla="*/ 222069 h 5590903"/>
              <a:gd name="connsiteX38" fmla="*/ 3328852 w 3877492"/>
              <a:gd name="connsiteY38" fmla="*/ 313509 h 5590903"/>
              <a:gd name="connsiteX39" fmla="*/ 2910840 w 3877492"/>
              <a:gd name="connsiteY39" fmla="*/ 326572 h 5590903"/>
              <a:gd name="connsiteX40" fmla="*/ 2701834 w 3877492"/>
              <a:gd name="connsiteY40" fmla="*/ 339635 h 5590903"/>
              <a:gd name="connsiteX41" fmla="*/ 2192383 w 3877492"/>
              <a:gd name="connsiteY41" fmla="*/ 274320 h 5590903"/>
              <a:gd name="connsiteX42" fmla="*/ 1905000 w 3877492"/>
              <a:gd name="connsiteY42" fmla="*/ 248195 h 5590903"/>
              <a:gd name="connsiteX43" fmla="*/ 1735183 w 3877492"/>
              <a:gd name="connsiteY43" fmla="*/ 261258 h 5590903"/>
              <a:gd name="connsiteX44" fmla="*/ 1513114 w 3877492"/>
              <a:gd name="connsiteY44" fmla="*/ 195943 h 5590903"/>
              <a:gd name="connsiteX45" fmla="*/ 1513114 w 3877492"/>
              <a:gd name="connsiteY45" fmla="*/ 156755 h 5590903"/>
              <a:gd name="connsiteX46" fmla="*/ 1513114 w 3877492"/>
              <a:gd name="connsiteY46" fmla="*/ 91440 h 5590903"/>
              <a:gd name="connsiteX47" fmla="*/ 1473926 w 3877492"/>
              <a:gd name="connsiteY47" fmla="*/ 52252 h 5590903"/>
              <a:gd name="connsiteX48" fmla="*/ 1421674 w 3877492"/>
              <a:gd name="connsiteY48" fmla="*/ 13063 h 5590903"/>
              <a:gd name="connsiteX49" fmla="*/ 1369423 w 3877492"/>
              <a:gd name="connsiteY49" fmla="*/ 0 h 5590903"/>
              <a:gd name="connsiteX50" fmla="*/ 1291046 w 3877492"/>
              <a:gd name="connsiteY50" fmla="*/ 26126 h 5590903"/>
              <a:gd name="connsiteX51" fmla="*/ 1212669 w 3877492"/>
              <a:gd name="connsiteY51" fmla="*/ 13063 h 5590903"/>
              <a:gd name="connsiteX52" fmla="*/ 1134292 w 3877492"/>
              <a:gd name="connsiteY52" fmla="*/ 13063 h 5590903"/>
              <a:gd name="connsiteX53" fmla="*/ 1042852 w 3877492"/>
              <a:gd name="connsiteY53" fmla="*/ 26126 h 5590903"/>
              <a:gd name="connsiteX54" fmla="*/ 964474 w 3877492"/>
              <a:gd name="connsiteY54" fmla="*/ 52252 h 55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877492" h="5590903">
                <a:moveTo>
                  <a:pt x="964474" y="52252"/>
                </a:moveTo>
                <a:lnTo>
                  <a:pt x="886097" y="235132"/>
                </a:lnTo>
                <a:lnTo>
                  <a:pt x="128452" y="770709"/>
                </a:lnTo>
                <a:cubicBezTo>
                  <a:pt x="1" y="947057"/>
                  <a:pt x="115389" y="1016726"/>
                  <a:pt x="115389" y="1293223"/>
                </a:cubicBezTo>
                <a:lnTo>
                  <a:pt x="128452" y="2429692"/>
                </a:lnTo>
                <a:lnTo>
                  <a:pt x="219892" y="3448595"/>
                </a:lnTo>
                <a:lnTo>
                  <a:pt x="232954" y="4036423"/>
                </a:lnTo>
                <a:lnTo>
                  <a:pt x="285206" y="4767943"/>
                </a:lnTo>
                <a:lnTo>
                  <a:pt x="376646" y="5316583"/>
                </a:lnTo>
                <a:lnTo>
                  <a:pt x="481149" y="5421086"/>
                </a:lnTo>
                <a:lnTo>
                  <a:pt x="598714" y="5499463"/>
                </a:lnTo>
                <a:lnTo>
                  <a:pt x="742406" y="5577840"/>
                </a:lnTo>
                <a:lnTo>
                  <a:pt x="1042852" y="5590903"/>
                </a:lnTo>
                <a:lnTo>
                  <a:pt x="1643743" y="5577840"/>
                </a:lnTo>
                <a:lnTo>
                  <a:pt x="1970314" y="5538652"/>
                </a:lnTo>
                <a:cubicBezTo>
                  <a:pt x="2214141" y="5525106"/>
                  <a:pt x="2126948" y="5525589"/>
                  <a:pt x="2231572" y="5525589"/>
                </a:cubicBezTo>
                <a:lnTo>
                  <a:pt x="2349137" y="5421086"/>
                </a:lnTo>
                <a:lnTo>
                  <a:pt x="2388326" y="5394960"/>
                </a:lnTo>
                <a:lnTo>
                  <a:pt x="2440577" y="5408023"/>
                </a:lnTo>
                <a:lnTo>
                  <a:pt x="2532017" y="5434149"/>
                </a:lnTo>
                <a:lnTo>
                  <a:pt x="2649583" y="5394960"/>
                </a:lnTo>
                <a:lnTo>
                  <a:pt x="2897777" y="5303520"/>
                </a:lnTo>
                <a:lnTo>
                  <a:pt x="2910840" y="5159829"/>
                </a:lnTo>
                <a:lnTo>
                  <a:pt x="2897777" y="5094515"/>
                </a:lnTo>
                <a:lnTo>
                  <a:pt x="3172097" y="4585063"/>
                </a:lnTo>
                <a:lnTo>
                  <a:pt x="3198223" y="4284618"/>
                </a:lnTo>
                <a:lnTo>
                  <a:pt x="3185160" y="3984172"/>
                </a:lnTo>
                <a:lnTo>
                  <a:pt x="3276600" y="3683726"/>
                </a:lnTo>
                <a:lnTo>
                  <a:pt x="3250474" y="3409406"/>
                </a:lnTo>
                <a:lnTo>
                  <a:pt x="3250474" y="3174275"/>
                </a:lnTo>
                <a:lnTo>
                  <a:pt x="3446417" y="2730138"/>
                </a:lnTo>
                <a:lnTo>
                  <a:pt x="3655423" y="2103120"/>
                </a:lnTo>
                <a:lnTo>
                  <a:pt x="3838303" y="1397726"/>
                </a:lnTo>
                <a:lnTo>
                  <a:pt x="3877492" y="875212"/>
                </a:lnTo>
                <a:lnTo>
                  <a:pt x="3812177" y="509452"/>
                </a:lnTo>
                <a:lnTo>
                  <a:pt x="3707674" y="261258"/>
                </a:lnTo>
                <a:cubicBezTo>
                  <a:pt x="3681548" y="243841"/>
                  <a:pt x="3659085" y="218935"/>
                  <a:pt x="3629297" y="209006"/>
                </a:cubicBezTo>
                <a:lnTo>
                  <a:pt x="3590109" y="222069"/>
                </a:lnTo>
                <a:lnTo>
                  <a:pt x="3328852" y="313509"/>
                </a:lnTo>
                <a:lnTo>
                  <a:pt x="2910840" y="326572"/>
                </a:lnTo>
                <a:lnTo>
                  <a:pt x="2701834" y="339635"/>
                </a:lnTo>
                <a:lnTo>
                  <a:pt x="2192383" y="274320"/>
                </a:lnTo>
                <a:lnTo>
                  <a:pt x="1905000" y="248195"/>
                </a:lnTo>
                <a:lnTo>
                  <a:pt x="1735183" y="261258"/>
                </a:lnTo>
                <a:lnTo>
                  <a:pt x="1513114" y="195943"/>
                </a:lnTo>
                <a:lnTo>
                  <a:pt x="1513114" y="156755"/>
                </a:lnTo>
                <a:lnTo>
                  <a:pt x="1513114" y="91440"/>
                </a:lnTo>
                <a:lnTo>
                  <a:pt x="1473926" y="52252"/>
                </a:lnTo>
                <a:lnTo>
                  <a:pt x="1421674" y="13063"/>
                </a:lnTo>
                <a:lnTo>
                  <a:pt x="1369423" y="0"/>
                </a:lnTo>
                <a:lnTo>
                  <a:pt x="1291046" y="26126"/>
                </a:lnTo>
                <a:lnTo>
                  <a:pt x="1212669" y="13063"/>
                </a:lnTo>
                <a:lnTo>
                  <a:pt x="1134292" y="13063"/>
                </a:lnTo>
                <a:lnTo>
                  <a:pt x="1042852" y="26126"/>
                </a:lnTo>
                <a:lnTo>
                  <a:pt x="964474" y="52252"/>
                </a:lnTo>
                <a:close/>
              </a:path>
            </a:pathLst>
          </a:custGeom>
          <a:blipFill dpi="0"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 l="-2000" t="-4490" r="-2000" b="-128970"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  <a:effectLst>
            <a:glow rad="127000">
              <a:schemeClr val="bg1"/>
            </a:glow>
            <a:outerShdw blurRad="152400" dist="1524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475198" lon="1123980" rev="21142131"/>
            </a:camera>
            <a:lightRig rig="threePt" dir="t"/>
          </a:scene3d>
          <a:sp3d extrusionH="88900">
            <a:bevelT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4" name="Picture 13" descr="parthenon.png"/>
          <p:cNvPicPr>
            <a:picLocks noChangeAspect="1"/>
          </p:cNvPicPr>
          <p:nvPr/>
        </p:nvPicPr>
        <p:blipFill>
          <a:blip r:embed="rId4" cstate="print">
            <a:grayscl/>
          </a:blip>
          <a:srcRect b="21681"/>
          <a:stretch>
            <a:fillRect/>
          </a:stretch>
        </p:blipFill>
        <p:spPr>
          <a:xfrm>
            <a:off x="101601" y="2286000"/>
            <a:ext cx="3197772" cy="1104230"/>
          </a:xfrm>
          <a:prstGeom prst="rect">
            <a:avLst/>
          </a:prstGeom>
          <a:effectLst>
            <a:glow rad="127000">
              <a:schemeClr val="bg1"/>
            </a:glow>
            <a:softEdge rad="31750"/>
          </a:effectLst>
        </p:spPr>
      </p:pic>
      <p:pic>
        <p:nvPicPr>
          <p:cNvPr id="15" name="Picture 4" descr="http://www.sacred-destinations.com/greece/delphi-photos/statue-cc-frankfl.jp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100000" l="0" r="99349">
                        <a14:backgroundMark x1="4557" y1="81445" x2="4557" y2="81445"/>
                        <a14:backgroundMark x1="80729" y1="94824" x2="80729" y2="94824"/>
                        <a14:backgroundMark x1="72005" y1="69238" x2="72005" y2="69238"/>
                        <a14:backgroundMark x1="93620" y1="90137" x2="93620" y2="90137"/>
                        <a14:backgroundMark x1="72396" y1="61133" x2="72396" y2="61133"/>
                        <a14:backgroundMark x1="13281" y1="93262" x2="13281" y2="93262"/>
                        <a14:backgroundMark x1="84505" y1="90527" x2="84505" y2="9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117"/>
          <a:stretch/>
        </p:blipFill>
        <p:spPr bwMode="auto">
          <a:xfrm>
            <a:off x="4889954" y="800101"/>
            <a:ext cx="4762047" cy="27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1600" y="-57150"/>
            <a:ext cx="9347200" cy="857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601" y="1657350"/>
            <a:ext cx="6118772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Desired 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their artwork.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1600" y="2000250"/>
            <a:ext cx="7067776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art –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portray the 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_______ form.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88" y="971550"/>
            <a:ext cx="6412712" cy="6700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36227" y="1085850"/>
            <a:ext cx="5752661" cy="502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Art &amp; architecture: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23629" y="3346534"/>
            <a:ext cx="6118772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_________ –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______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Greek building</a:t>
            </a:r>
          </a:p>
        </p:txBody>
      </p:sp>
      <p:sp>
        <p:nvSpPr>
          <p:cNvPr id="28" name="WordArt 5"/>
          <p:cNvSpPr>
            <a:spLocks noChangeArrowheads="1" noChangeShapeType="1" noTextEdit="1"/>
          </p:cNvSpPr>
          <p:nvPr/>
        </p:nvSpPr>
        <p:spPr bwMode="auto">
          <a:xfrm>
            <a:off x="203200" y="228600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G0lden Age of </a:t>
            </a:r>
            <a:r>
              <a:rPr lang="en-US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glow rad="127000">
                    <a:schemeClr val="bg1"/>
                  </a:glow>
                </a:effectLst>
                <a:latin typeface="Pythia" pitchFamily="34" charset="0"/>
              </a:rPr>
              <a:t>athens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27000">
                  <a:schemeClr val="bg1"/>
                </a:glow>
              </a:effectLst>
              <a:latin typeface="Pyth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42245</TotalTime>
  <Words>268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Pythia</vt:lpstr>
      <vt:lpstr>Arial</vt:lpstr>
      <vt:lpstr>Wingdings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Staiger</dc:creator>
  <cp:lastModifiedBy>James Leach</cp:lastModifiedBy>
  <cp:revision>2982</cp:revision>
  <dcterms:created xsi:type="dcterms:W3CDTF">2005-09-11T17:26:42Z</dcterms:created>
  <dcterms:modified xsi:type="dcterms:W3CDTF">2019-09-11T17:55:11Z</dcterms:modified>
</cp:coreProperties>
</file>