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72" r:id="rId4"/>
    <p:sldId id="258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64" r:id="rId14"/>
    <p:sldId id="265" r:id="rId15"/>
    <p:sldId id="266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9D04E0-E808-470C-812E-827B355781C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21B238-6B84-4955-BC7C-B2DD2B6B3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54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6D4-F45B-409C-95CC-33E6E834A77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3985-0078-471A-B8FD-0123EED1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6D4-F45B-409C-95CC-33E6E834A77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3985-0078-471A-B8FD-0123EED1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9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6D4-F45B-409C-95CC-33E6E834A77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3985-0078-471A-B8FD-0123EED1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2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6D4-F45B-409C-95CC-33E6E834A77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3985-0078-471A-B8FD-0123EED1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9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6D4-F45B-409C-95CC-33E6E834A77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3985-0078-471A-B8FD-0123EED1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0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6D4-F45B-409C-95CC-33E6E834A77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3985-0078-471A-B8FD-0123EED1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6D4-F45B-409C-95CC-33E6E834A77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3985-0078-471A-B8FD-0123EED1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9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6D4-F45B-409C-95CC-33E6E834A77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3985-0078-471A-B8FD-0123EED1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6D4-F45B-409C-95CC-33E6E834A77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3985-0078-471A-B8FD-0123EED1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8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6D4-F45B-409C-95CC-33E6E834A77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3985-0078-471A-B8FD-0123EED1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8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6D4-F45B-409C-95CC-33E6E834A77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3985-0078-471A-B8FD-0123EED1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7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556D4-F45B-409C-95CC-33E6E834A77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73985-0078-471A-B8FD-0123EED1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3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3" y="143279"/>
            <a:ext cx="11469189" cy="651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290945"/>
            <a:ext cx="10848109" cy="641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8" y="381000"/>
            <a:ext cx="10516355" cy="62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53891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1" y="0"/>
            <a:ext cx="3616036" cy="3881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1" y="3558887"/>
            <a:ext cx="4398819" cy="32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" y="124096"/>
            <a:ext cx="11599817" cy="66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69817"/>
            <a:ext cx="8778239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89" y="192676"/>
            <a:ext cx="8543108" cy="640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195942"/>
            <a:ext cx="11625944" cy="646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2321" y="210228"/>
            <a:ext cx="689241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</a:t>
            </a:r>
            <a:r>
              <a:rPr lang="en-US" dirty="0"/>
              <a:t>semblance of political unity and cultural revival emerged under the </a:t>
            </a:r>
            <a:r>
              <a:rPr lang="en-US" sz="2800" b="1" i="1" u="sng" dirty="0"/>
              <a:t>Carolingian Dynasty </a:t>
            </a:r>
            <a:r>
              <a:rPr lang="en-US" dirty="0" smtClean="0"/>
              <a:t>of the </a:t>
            </a:r>
            <a:r>
              <a:rPr lang="en-US" dirty="0"/>
              <a:t>Franks from about 751 to 814. The Carolingian kings gained and expanded their power through an</a:t>
            </a:r>
          </a:p>
          <a:p>
            <a:r>
              <a:rPr lang="en-US" dirty="0"/>
              <a:t>alliance with the Roman Catholic Church. The </a:t>
            </a:r>
            <a:r>
              <a:rPr lang="en-US" sz="2800" b="1" i="1" u="sng" dirty="0" smtClean="0"/>
              <a:t>Pope</a:t>
            </a:r>
            <a:r>
              <a:rPr lang="en-US" dirty="0" smtClean="0"/>
              <a:t> </a:t>
            </a:r>
            <a:r>
              <a:rPr lang="en-US" dirty="0"/>
              <a:t>crowned the first Carolingian King</a:t>
            </a:r>
            <a:r>
              <a:rPr lang="en-US" sz="2800" dirty="0"/>
              <a:t>, </a:t>
            </a:r>
            <a:r>
              <a:rPr lang="en-US" sz="2800" b="1" i="1" u="sng" dirty="0"/>
              <a:t>Pepin</a:t>
            </a:r>
            <a:r>
              <a:rPr lang="en-US" dirty="0"/>
              <a:t>, the “</a:t>
            </a:r>
            <a:r>
              <a:rPr lang="en-US" dirty="0" smtClean="0"/>
              <a:t>king by </a:t>
            </a:r>
            <a:r>
              <a:rPr lang="en-US" dirty="0"/>
              <a:t>grace of God.” This act established a tradition that long endured in Europe in which the pope claimed</a:t>
            </a:r>
          </a:p>
          <a:p>
            <a:r>
              <a:rPr lang="en-US" dirty="0"/>
              <a:t>the right to confer secular political power on kings. Carolingian power reached its peak </a:t>
            </a:r>
            <a:r>
              <a:rPr lang="en-US" dirty="0" smtClean="0"/>
              <a:t>under </a:t>
            </a:r>
            <a:r>
              <a:rPr lang="en-US" sz="2800" b="1" i="1" u="sng" dirty="0" smtClean="0"/>
              <a:t>Charlemagne</a:t>
            </a:r>
            <a:r>
              <a:rPr lang="en-US" sz="2800" dirty="0" smtClean="0"/>
              <a:t> </a:t>
            </a:r>
            <a:r>
              <a:rPr lang="en-US" dirty="0"/>
              <a:t>who built an empire that spanned most of Central Europe. The pope re-enforced this power</a:t>
            </a:r>
          </a:p>
          <a:p>
            <a:r>
              <a:rPr lang="en-US" dirty="0"/>
              <a:t>by crowning Charlemagne the “Roman Emperor” in 800. Under Charlemagne, Europe briefly enjoyed </a:t>
            </a:r>
            <a:r>
              <a:rPr lang="en-US" dirty="0" smtClean="0"/>
              <a:t>a level </a:t>
            </a:r>
            <a:r>
              <a:rPr lang="en-US" dirty="0"/>
              <a:t>of political unity that had been unseen since the fall of Rome. Charlemagne also fostered a </a:t>
            </a:r>
            <a:r>
              <a:rPr lang="en-US" dirty="0" smtClean="0"/>
              <a:t>modest intellectual </a:t>
            </a:r>
            <a:r>
              <a:rPr lang="en-US" dirty="0"/>
              <a:t>revival by sponsoring the creation of schools. Weak leadership by Charlemagne’s </a:t>
            </a:r>
            <a:r>
              <a:rPr lang="en-US" dirty="0" smtClean="0"/>
              <a:t>heirs reversed </a:t>
            </a:r>
            <a:r>
              <a:rPr lang="en-US" dirty="0"/>
              <a:t>much of this centralization and cultural revival and Europe became a largely </a:t>
            </a:r>
            <a:r>
              <a:rPr lang="en-US" sz="2800" b="1" i="1" u="sng" dirty="0"/>
              <a:t>feudal society </a:t>
            </a:r>
            <a:r>
              <a:rPr lang="en-US" dirty="0"/>
              <a:t>in the</a:t>
            </a:r>
          </a:p>
          <a:p>
            <a:r>
              <a:rPr lang="en-US" dirty="0"/>
              <a:t>years after his death in 814.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0310"/>
            <a:ext cx="3186046" cy="2772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748" y="0"/>
            <a:ext cx="3131572" cy="677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" y="365760"/>
            <a:ext cx="11364686" cy="62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130630"/>
            <a:ext cx="11795759" cy="67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1" y="143690"/>
            <a:ext cx="11625942" cy="666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120832"/>
            <a:ext cx="11573692" cy="65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dieval Manor Estate Buildings Lis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7" y="290945"/>
            <a:ext cx="10952017" cy="62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" y="380352"/>
            <a:ext cx="10972799" cy="624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180</Words>
  <Application>Microsoft Office PowerPoint</Application>
  <PresentationFormat>Widescreen</PresentationFormat>
  <Paragraphs>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Douglas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Leach</dc:creator>
  <cp:lastModifiedBy>James Leach</cp:lastModifiedBy>
  <cp:revision>12</cp:revision>
  <cp:lastPrinted>2019-10-17T12:57:52Z</cp:lastPrinted>
  <dcterms:created xsi:type="dcterms:W3CDTF">2018-10-30T18:52:53Z</dcterms:created>
  <dcterms:modified xsi:type="dcterms:W3CDTF">2019-10-17T14:48:33Z</dcterms:modified>
</cp:coreProperties>
</file>