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4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8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61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0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36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78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93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5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4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9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4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6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1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7F63-2F88-481E-BDFD-D88C2CBCA76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D2ED7-9413-4404-A0F3-02AFE99F2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7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Systems of Government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1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167" y="0"/>
            <a:ext cx="10408033" cy="6518031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1215707" y="-578549"/>
            <a:ext cx="10172952" cy="7858008"/>
          </a:xfrm>
          <a:prstGeom prst="donut">
            <a:avLst>
              <a:gd name="adj" fmla="val 6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5888" y="143960"/>
            <a:ext cx="6280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FEDERAL/CENTRAL</a:t>
            </a:r>
          </a:p>
        </p:txBody>
      </p:sp>
      <p:sp>
        <p:nvSpPr>
          <p:cNvPr id="8" name="Donut 7"/>
          <p:cNvSpPr/>
          <p:nvPr/>
        </p:nvSpPr>
        <p:spPr>
          <a:xfrm>
            <a:off x="3709851" y="1226038"/>
            <a:ext cx="1567543" cy="1745763"/>
          </a:xfrm>
          <a:prstGeom prst="donut">
            <a:avLst>
              <a:gd name="adj" fmla="val 1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5129348" y="4173889"/>
            <a:ext cx="1567543" cy="1745763"/>
          </a:xfrm>
          <a:prstGeom prst="donut">
            <a:avLst>
              <a:gd name="adj" fmla="val 1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8486503" y="4356587"/>
            <a:ext cx="1567543" cy="1745763"/>
          </a:xfrm>
          <a:prstGeom prst="donut">
            <a:avLst>
              <a:gd name="adj" fmla="val 1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918960" y="1990411"/>
            <a:ext cx="1567543" cy="1745763"/>
          </a:xfrm>
          <a:prstGeom prst="donut">
            <a:avLst>
              <a:gd name="adj" fmla="val 1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4383" y="1737182"/>
            <a:ext cx="1863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State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71225" y="2401627"/>
            <a:ext cx="1863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State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33880" y="4585105"/>
            <a:ext cx="1863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State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38768" y="4693148"/>
            <a:ext cx="1863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24613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028"/>
          </a:xfrm>
        </p:spPr>
        <p:txBody>
          <a:bodyPr>
            <a:normAutofit/>
          </a:bodyPr>
          <a:lstStyle/>
          <a:p>
            <a:r>
              <a:rPr lang="en-US" sz="6000" dirty="0"/>
              <a:t>Federal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68924"/>
            <a:ext cx="4652890" cy="5749762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/>
              <a:t>Central government shares the power with the states</a:t>
            </a:r>
          </a:p>
          <a:p>
            <a:r>
              <a:rPr lang="en-US" sz="4400" dirty="0"/>
              <a:t>Think of it like Table and chairs</a:t>
            </a:r>
          </a:p>
          <a:p>
            <a:r>
              <a:rPr lang="en-US" sz="4400" dirty="0"/>
              <a:t>Chairs represent states and the table represents the Central government- They work together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847" y="3356531"/>
            <a:ext cx="6682154" cy="33078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74210" y="3764504"/>
            <a:ext cx="3153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CENTRAL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3128" y="4968249"/>
            <a:ext cx="235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STATES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1138" y="3904712"/>
            <a:ext cx="235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STATES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431713" y="5127245"/>
            <a:ext cx="235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STATES</a:t>
            </a:r>
          </a:p>
        </p:txBody>
      </p:sp>
      <p:pic>
        <p:nvPicPr>
          <p:cNvPr id="1026" name="Picture 2" descr="Image result for blank map of 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11" y="853959"/>
            <a:ext cx="3995224" cy="26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51973" y="1344562"/>
            <a:ext cx="2637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Central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53678" y="1075101"/>
            <a:ext cx="8242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states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22655" y="2178975"/>
            <a:ext cx="8242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states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91191" y="2687872"/>
            <a:ext cx="8242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states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40838" y="2179862"/>
            <a:ext cx="8242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states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75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Confederal</a:t>
            </a:r>
            <a:r>
              <a:rPr lang="en-US" sz="5400" dirty="0"/>
              <a:t>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4" y="2057401"/>
            <a:ext cx="7421116" cy="4024125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States have control of the government</a:t>
            </a:r>
          </a:p>
          <a:p>
            <a:r>
              <a:rPr lang="en-US" sz="4400" dirty="0"/>
              <a:t>Central government is usually present but has minimal power</a:t>
            </a:r>
          </a:p>
          <a:p>
            <a:r>
              <a:rPr lang="en-US" sz="4400" dirty="0"/>
              <a:t>Just different kinds</a:t>
            </a:r>
          </a:p>
          <a:p>
            <a:pPr marL="0" indent="0">
              <a:buNone/>
            </a:pPr>
            <a:r>
              <a:rPr lang="en-US" sz="4400" dirty="0"/>
              <a:t> of chairs and a tiny 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724" y="3206131"/>
            <a:ext cx="5162819" cy="3551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3" b="89975" l="9896" r="899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134" y="2579475"/>
            <a:ext cx="1803400" cy="822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00900" y="4520280"/>
            <a:ext cx="235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STATES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09607" y="3462106"/>
            <a:ext cx="235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STATES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826076" y="5747791"/>
            <a:ext cx="235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STATES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808839" y="4568486"/>
            <a:ext cx="235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STATES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60841" y="1790932"/>
            <a:ext cx="2541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central</a:t>
            </a:r>
          </a:p>
        </p:txBody>
      </p:sp>
    </p:spTree>
    <p:extLst>
      <p:ext uri="{BB962C8B-B14F-4D97-AF65-F5344CB8AC3E}">
        <p14:creationId xmlns:p14="http://schemas.microsoft.com/office/powerpoint/2010/main" val="32300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Unitary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central government is in charge of everything and does not share the power</a:t>
            </a:r>
          </a:p>
          <a:p>
            <a:r>
              <a:rPr lang="en-US" sz="3600" dirty="0"/>
              <a:t>One big table</a:t>
            </a:r>
          </a:p>
          <a:p>
            <a:r>
              <a:rPr lang="en-US" sz="3600" dirty="0"/>
              <a:t>Uni means one</a:t>
            </a:r>
          </a:p>
          <a:p>
            <a:r>
              <a:rPr lang="en-US" sz="3600" dirty="0"/>
              <a:t>No Chairs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92" y="3433300"/>
            <a:ext cx="5795826" cy="33014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361283-BE63-4963-954E-B4668CE41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379" y="4550127"/>
            <a:ext cx="4262512" cy="15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076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37</TotalTime>
  <Words>105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Systems of Government</vt:lpstr>
      <vt:lpstr>PowerPoint Presentation</vt:lpstr>
      <vt:lpstr>Federal system</vt:lpstr>
      <vt:lpstr>Confederal system</vt:lpstr>
      <vt:lpstr>Unitary system</vt:lpstr>
    </vt:vector>
  </TitlesOfParts>
  <Company>Charter Schools 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of Government</dc:title>
  <dc:creator>Keri Petrucco</dc:creator>
  <cp:lastModifiedBy>Keri Petrucco</cp:lastModifiedBy>
  <cp:revision>7</cp:revision>
  <dcterms:created xsi:type="dcterms:W3CDTF">2017-09-25T12:21:12Z</dcterms:created>
  <dcterms:modified xsi:type="dcterms:W3CDTF">2018-06-11T18:34:39Z</dcterms:modified>
</cp:coreProperties>
</file>