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 id="2147483741" r:id="rId2"/>
  </p:sldMasterIdLst>
  <p:handoutMasterIdLst>
    <p:handoutMasterId r:id="rId54"/>
  </p:handoutMasterIdLst>
  <p:sldIdLst>
    <p:sldId id="325" r:id="rId3"/>
    <p:sldId id="326" r:id="rId4"/>
    <p:sldId id="327" r:id="rId5"/>
    <p:sldId id="328" r:id="rId6"/>
    <p:sldId id="329" r:id="rId7"/>
    <p:sldId id="330" r:id="rId8"/>
    <p:sldId id="331" r:id="rId9"/>
    <p:sldId id="332" r:id="rId10"/>
    <p:sldId id="333" r:id="rId11"/>
    <p:sldId id="334" r:id="rId12"/>
    <p:sldId id="335" r:id="rId13"/>
    <p:sldId id="336" r:id="rId14"/>
    <p:sldId id="270" r:id="rId15"/>
    <p:sldId id="272" r:id="rId16"/>
    <p:sldId id="320" r:id="rId17"/>
    <p:sldId id="321" r:id="rId18"/>
    <p:sldId id="322" r:id="rId19"/>
    <p:sldId id="323" r:id="rId20"/>
    <p:sldId id="324" r:id="rId21"/>
    <p:sldId id="282" r:id="rId22"/>
    <p:sldId id="279" r:id="rId23"/>
    <p:sldId id="280" r:id="rId24"/>
    <p:sldId id="281" r:id="rId25"/>
    <p:sldId id="283" r:id="rId26"/>
    <p:sldId id="284" r:id="rId27"/>
    <p:sldId id="285" r:id="rId28"/>
    <p:sldId id="286" r:id="rId29"/>
    <p:sldId id="287" r:id="rId30"/>
    <p:sldId id="288" r:id="rId31"/>
    <p:sldId id="290" r:id="rId32"/>
    <p:sldId id="294" r:id="rId33"/>
    <p:sldId id="292" r:id="rId34"/>
    <p:sldId id="293" r:id="rId35"/>
    <p:sldId id="295" r:id="rId36"/>
    <p:sldId id="308" r:id="rId37"/>
    <p:sldId id="309" r:id="rId38"/>
    <p:sldId id="310" r:id="rId39"/>
    <p:sldId id="311" r:id="rId40"/>
    <p:sldId id="312" r:id="rId41"/>
    <p:sldId id="301" r:id="rId42"/>
    <p:sldId id="302" r:id="rId43"/>
    <p:sldId id="303" r:id="rId44"/>
    <p:sldId id="313" r:id="rId45"/>
    <p:sldId id="314" r:id="rId46"/>
    <p:sldId id="306" r:id="rId47"/>
    <p:sldId id="307" r:id="rId48"/>
    <p:sldId id="318" r:id="rId49"/>
    <p:sldId id="315" r:id="rId50"/>
    <p:sldId id="316" r:id="rId51"/>
    <p:sldId id="317" r:id="rId52"/>
    <p:sldId id="319" r:id="rId5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8" autoAdjust="0"/>
    <p:restoredTop sz="94660"/>
  </p:normalViewPr>
  <p:slideViewPr>
    <p:cSldViewPr snapToGrid="0">
      <p:cViewPr varScale="1">
        <p:scale>
          <a:sx n="70" d="100"/>
          <a:sy n="70" d="100"/>
        </p:scale>
        <p:origin x="66" y="1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5.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5.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DD7F057-DC0F-461A-B388-F6C5F2B04D1E}" type="doc">
      <dgm:prSet loTypeId="urn:microsoft.com/office/officeart/2018/2/layout/IconVerticalSolidList" loCatId="icon" qsTypeId="urn:microsoft.com/office/officeart/2005/8/quickstyle/simple4" qsCatId="simple" csTypeId="urn:microsoft.com/office/officeart/2018/5/colors/Iconchunking_neutralicontext_accent3_2" csCatId="accent3" phldr="1"/>
      <dgm:spPr/>
      <dgm:t>
        <a:bodyPr/>
        <a:lstStyle/>
        <a:p>
          <a:endParaRPr lang="en-US"/>
        </a:p>
      </dgm:t>
    </dgm:pt>
    <dgm:pt modelId="{65AEB673-17E8-45F3-A98B-99F9BBA1559D}">
      <dgm:prSet/>
      <dgm:spPr/>
      <dgm:t>
        <a:bodyPr/>
        <a:lstStyle/>
        <a:p>
          <a:r>
            <a:rPr lang="en-US" u="sng"/>
            <a:t>Formal Qualifications</a:t>
          </a:r>
          <a:r>
            <a:rPr lang="en-US"/>
            <a:t>: A qualification that is explicitly stated in the Constitution.</a:t>
          </a:r>
        </a:p>
      </dgm:t>
    </dgm:pt>
    <dgm:pt modelId="{FDCE365B-D70E-4E2E-9586-1D723B832412}" type="parTrans" cxnId="{03C839CB-3A09-45B4-B578-085F4CFD7D08}">
      <dgm:prSet/>
      <dgm:spPr/>
      <dgm:t>
        <a:bodyPr/>
        <a:lstStyle/>
        <a:p>
          <a:endParaRPr lang="en-US"/>
        </a:p>
      </dgm:t>
    </dgm:pt>
    <dgm:pt modelId="{8D3B186E-7991-4198-A2F2-E8E9A8C3D17B}" type="sibTrans" cxnId="{03C839CB-3A09-45B4-B578-085F4CFD7D08}">
      <dgm:prSet/>
      <dgm:spPr/>
      <dgm:t>
        <a:bodyPr/>
        <a:lstStyle/>
        <a:p>
          <a:endParaRPr lang="en-US"/>
        </a:p>
      </dgm:t>
    </dgm:pt>
    <dgm:pt modelId="{A66DA0BD-0EDB-450E-B6E6-59426ED964BC}">
      <dgm:prSet custT="1"/>
      <dgm:spPr/>
      <dgm:t>
        <a:bodyPr/>
        <a:lstStyle/>
        <a:p>
          <a:r>
            <a:rPr lang="en-US" sz="2400" u="sng" dirty="0"/>
            <a:t>Informal Qualification</a:t>
          </a:r>
          <a:r>
            <a:rPr lang="en-US" sz="2400" dirty="0"/>
            <a:t>: A qualification that is </a:t>
          </a:r>
          <a:r>
            <a:rPr lang="en-US" sz="2400" b="1" dirty="0"/>
            <a:t>NOT</a:t>
          </a:r>
          <a:r>
            <a:rPr lang="en-US" sz="2400" dirty="0"/>
            <a:t> explicitly stated in the Constitution. Qualifications that are usually suggested from a social expectation.</a:t>
          </a:r>
        </a:p>
      </dgm:t>
    </dgm:pt>
    <dgm:pt modelId="{795A9BB1-3F21-4D59-9F9F-91C05351B98E}" type="parTrans" cxnId="{0C2245B3-3741-484E-B404-67F40001B449}">
      <dgm:prSet/>
      <dgm:spPr/>
      <dgm:t>
        <a:bodyPr/>
        <a:lstStyle/>
        <a:p>
          <a:endParaRPr lang="en-US"/>
        </a:p>
      </dgm:t>
    </dgm:pt>
    <dgm:pt modelId="{2F092CDD-4EA6-4434-B834-EF2F1E61187A}" type="sibTrans" cxnId="{0C2245B3-3741-484E-B404-67F40001B449}">
      <dgm:prSet/>
      <dgm:spPr/>
      <dgm:t>
        <a:bodyPr/>
        <a:lstStyle/>
        <a:p>
          <a:endParaRPr lang="en-US"/>
        </a:p>
      </dgm:t>
    </dgm:pt>
    <dgm:pt modelId="{217171E9-0C96-4631-B52B-5EA176C4B90E}" type="pres">
      <dgm:prSet presAssocID="{ADD7F057-DC0F-461A-B388-F6C5F2B04D1E}" presName="root" presStyleCnt="0">
        <dgm:presLayoutVars>
          <dgm:dir/>
          <dgm:resizeHandles val="exact"/>
        </dgm:presLayoutVars>
      </dgm:prSet>
      <dgm:spPr/>
      <dgm:t>
        <a:bodyPr/>
        <a:lstStyle/>
        <a:p>
          <a:endParaRPr lang="en-US"/>
        </a:p>
      </dgm:t>
    </dgm:pt>
    <dgm:pt modelId="{B262477C-4003-48BF-A16C-F126BCA78B92}" type="pres">
      <dgm:prSet presAssocID="{65AEB673-17E8-45F3-A98B-99F9BBA1559D}" presName="compNode" presStyleCnt="0"/>
      <dgm:spPr/>
    </dgm:pt>
    <dgm:pt modelId="{B3CB5CE8-52DE-47CB-84F5-6EC680F60C76}" type="pres">
      <dgm:prSet presAssocID="{65AEB673-17E8-45F3-A98B-99F9BBA1559D}" presName="bgRect" presStyleLbl="bgShp" presStyleIdx="0" presStyleCnt="2"/>
      <dgm:spPr/>
    </dgm:pt>
    <dgm:pt modelId="{98170364-5BC8-480A-9821-2607DFE653CD}" type="pres">
      <dgm:prSet presAssocID="{65AEB673-17E8-45F3-A98B-99F9BBA1559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mark"/>
        </a:ext>
      </dgm:extLst>
    </dgm:pt>
    <dgm:pt modelId="{C889BD02-58C7-4BB4-9EFB-ACF6F6380F26}" type="pres">
      <dgm:prSet presAssocID="{65AEB673-17E8-45F3-A98B-99F9BBA1559D}" presName="spaceRect" presStyleCnt="0"/>
      <dgm:spPr/>
    </dgm:pt>
    <dgm:pt modelId="{BE564CBC-20CD-4B92-818F-E45D839B80E1}" type="pres">
      <dgm:prSet presAssocID="{65AEB673-17E8-45F3-A98B-99F9BBA1559D}" presName="parTx" presStyleLbl="revTx" presStyleIdx="0" presStyleCnt="2">
        <dgm:presLayoutVars>
          <dgm:chMax val="0"/>
          <dgm:chPref val="0"/>
        </dgm:presLayoutVars>
      </dgm:prSet>
      <dgm:spPr/>
      <dgm:t>
        <a:bodyPr/>
        <a:lstStyle/>
        <a:p>
          <a:endParaRPr lang="en-US"/>
        </a:p>
      </dgm:t>
    </dgm:pt>
    <dgm:pt modelId="{48477981-795F-4F1E-8B72-047588ADF559}" type="pres">
      <dgm:prSet presAssocID="{8D3B186E-7991-4198-A2F2-E8E9A8C3D17B}" presName="sibTrans" presStyleCnt="0"/>
      <dgm:spPr/>
    </dgm:pt>
    <dgm:pt modelId="{8496CE3E-2152-48A2-A582-3CBC224DDE16}" type="pres">
      <dgm:prSet presAssocID="{A66DA0BD-0EDB-450E-B6E6-59426ED964BC}" presName="compNode" presStyleCnt="0"/>
      <dgm:spPr/>
    </dgm:pt>
    <dgm:pt modelId="{F74C3BD4-D200-41C1-8D03-5B7BC4C13F70}" type="pres">
      <dgm:prSet presAssocID="{A66DA0BD-0EDB-450E-B6E6-59426ED964BC}" presName="bgRect" presStyleLbl="bgShp" presStyleIdx="1" presStyleCnt="2"/>
      <dgm:spPr/>
    </dgm:pt>
    <dgm:pt modelId="{B63E1474-1103-4F66-9F7E-941B88E11D91}" type="pres">
      <dgm:prSet presAssocID="{A66DA0BD-0EDB-450E-B6E6-59426ED964B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Books"/>
        </a:ext>
      </dgm:extLst>
    </dgm:pt>
    <dgm:pt modelId="{63BDE0BA-D22F-4D58-8939-E3B563713685}" type="pres">
      <dgm:prSet presAssocID="{A66DA0BD-0EDB-450E-B6E6-59426ED964BC}" presName="spaceRect" presStyleCnt="0"/>
      <dgm:spPr/>
    </dgm:pt>
    <dgm:pt modelId="{FFDD02B2-6C88-41FB-B5F4-63E206CE50D0}" type="pres">
      <dgm:prSet presAssocID="{A66DA0BD-0EDB-450E-B6E6-59426ED964BC}" presName="parTx" presStyleLbl="revTx" presStyleIdx="1" presStyleCnt="2">
        <dgm:presLayoutVars>
          <dgm:chMax val="0"/>
          <dgm:chPref val="0"/>
        </dgm:presLayoutVars>
      </dgm:prSet>
      <dgm:spPr/>
      <dgm:t>
        <a:bodyPr/>
        <a:lstStyle/>
        <a:p>
          <a:endParaRPr lang="en-US"/>
        </a:p>
      </dgm:t>
    </dgm:pt>
  </dgm:ptLst>
  <dgm:cxnLst>
    <dgm:cxn modelId="{35C36981-F223-42FE-83D1-28ED3BA9B3EE}" type="presOf" srcId="{A66DA0BD-0EDB-450E-B6E6-59426ED964BC}" destId="{FFDD02B2-6C88-41FB-B5F4-63E206CE50D0}" srcOrd="0" destOrd="0" presId="urn:microsoft.com/office/officeart/2018/2/layout/IconVerticalSolidList"/>
    <dgm:cxn modelId="{E0A07FFD-66E3-4B52-A68A-F5E51C2B55AE}" type="presOf" srcId="{65AEB673-17E8-45F3-A98B-99F9BBA1559D}" destId="{BE564CBC-20CD-4B92-818F-E45D839B80E1}" srcOrd="0" destOrd="0" presId="urn:microsoft.com/office/officeart/2018/2/layout/IconVerticalSolidList"/>
    <dgm:cxn modelId="{24858206-FFF3-4935-B755-F5A219AA92EC}" type="presOf" srcId="{ADD7F057-DC0F-461A-B388-F6C5F2B04D1E}" destId="{217171E9-0C96-4631-B52B-5EA176C4B90E}" srcOrd="0" destOrd="0" presId="urn:microsoft.com/office/officeart/2018/2/layout/IconVerticalSolidList"/>
    <dgm:cxn modelId="{03C839CB-3A09-45B4-B578-085F4CFD7D08}" srcId="{ADD7F057-DC0F-461A-B388-F6C5F2B04D1E}" destId="{65AEB673-17E8-45F3-A98B-99F9BBA1559D}" srcOrd="0" destOrd="0" parTransId="{FDCE365B-D70E-4E2E-9586-1D723B832412}" sibTransId="{8D3B186E-7991-4198-A2F2-E8E9A8C3D17B}"/>
    <dgm:cxn modelId="{0C2245B3-3741-484E-B404-67F40001B449}" srcId="{ADD7F057-DC0F-461A-B388-F6C5F2B04D1E}" destId="{A66DA0BD-0EDB-450E-B6E6-59426ED964BC}" srcOrd="1" destOrd="0" parTransId="{795A9BB1-3F21-4D59-9F9F-91C05351B98E}" sibTransId="{2F092CDD-4EA6-4434-B834-EF2F1E61187A}"/>
    <dgm:cxn modelId="{0E8F306F-4571-452A-A7C5-0614F21D572D}" type="presParOf" srcId="{217171E9-0C96-4631-B52B-5EA176C4B90E}" destId="{B262477C-4003-48BF-A16C-F126BCA78B92}" srcOrd="0" destOrd="0" presId="urn:microsoft.com/office/officeart/2018/2/layout/IconVerticalSolidList"/>
    <dgm:cxn modelId="{441FA120-50D9-45FA-B761-9EEBFEB38D66}" type="presParOf" srcId="{B262477C-4003-48BF-A16C-F126BCA78B92}" destId="{B3CB5CE8-52DE-47CB-84F5-6EC680F60C76}" srcOrd="0" destOrd="0" presId="urn:microsoft.com/office/officeart/2018/2/layout/IconVerticalSolidList"/>
    <dgm:cxn modelId="{FC86B805-33E9-4A56-B234-9DC00C267099}" type="presParOf" srcId="{B262477C-4003-48BF-A16C-F126BCA78B92}" destId="{98170364-5BC8-480A-9821-2607DFE653CD}" srcOrd="1" destOrd="0" presId="urn:microsoft.com/office/officeart/2018/2/layout/IconVerticalSolidList"/>
    <dgm:cxn modelId="{9E55453D-AF56-4DB9-A1B0-A70AE9E8C57A}" type="presParOf" srcId="{B262477C-4003-48BF-A16C-F126BCA78B92}" destId="{C889BD02-58C7-4BB4-9EFB-ACF6F6380F26}" srcOrd="2" destOrd="0" presId="urn:microsoft.com/office/officeart/2018/2/layout/IconVerticalSolidList"/>
    <dgm:cxn modelId="{9E95512A-0736-44C5-B0D5-95CE6002EFC4}" type="presParOf" srcId="{B262477C-4003-48BF-A16C-F126BCA78B92}" destId="{BE564CBC-20CD-4B92-818F-E45D839B80E1}" srcOrd="3" destOrd="0" presId="urn:microsoft.com/office/officeart/2018/2/layout/IconVerticalSolidList"/>
    <dgm:cxn modelId="{05C73D48-5021-405E-AB26-331EDA526B29}" type="presParOf" srcId="{217171E9-0C96-4631-B52B-5EA176C4B90E}" destId="{48477981-795F-4F1E-8B72-047588ADF559}" srcOrd="1" destOrd="0" presId="urn:microsoft.com/office/officeart/2018/2/layout/IconVerticalSolidList"/>
    <dgm:cxn modelId="{00699340-263F-4BFC-BC0B-7FF70826BF6F}" type="presParOf" srcId="{217171E9-0C96-4631-B52B-5EA176C4B90E}" destId="{8496CE3E-2152-48A2-A582-3CBC224DDE16}" srcOrd="2" destOrd="0" presId="urn:microsoft.com/office/officeart/2018/2/layout/IconVerticalSolidList"/>
    <dgm:cxn modelId="{9C6F4EAC-BF6B-4809-BD49-539BE0F45E2F}" type="presParOf" srcId="{8496CE3E-2152-48A2-A582-3CBC224DDE16}" destId="{F74C3BD4-D200-41C1-8D03-5B7BC4C13F70}" srcOrd="0" destOrd="0" presId="urn:microsoft.com/office/officeart/2018/2/layout/IconVerticalSolidList"/>
    <dgm:cxn modelId="{B25D07FE-2E02-4E22-B5F4-AFE7DEDE48AE}" type="presParOf" srcId="{8496CE3E-2152-48A2-A582-3CBC224DDE16}" destId="{B63E1474-1103-4F66-9F7E-941B88E11D91}" srcOrd="1" destOrd="0" presId="urn:microsoft.com/office/officeart/2018/2/layout/IconVerticalSolidList"/>
    <dgm:cxn modelId="{3EB79778-EA96-4C14-9025-68E819C2C322}" type="presParOf" srcId="{8496CE3E-2152-48A2-A582-3CBC224DDE16}" destId="{63BDE0BA-D22F-4D58-8939-E3B563713685}" srcOrd="2" destOrd="0" presId="urn:microsoft.com/office/officeart/2018/2/layout/IconVerticalSolidList"/>
    <dgm:cxn modelId="{FC8EC3FA-3EC7-4BE3-9420-D2B05C5083C4}" type="presParOf" srcId="{8496CE3E-2152-48A2-A582-3CBC224DDE16}" destId="{FFDD02B2-6C88-41FB-B5F4-63E206CE50D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39A5B4-9BEB-465A-A1D3-BBCB48921C8C}"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A186F4F5-F337-4546-92BF-A873F209B17F}">
      <dgm:prSet/>
      <dgm:spPr/>
      <dgm:t>
        <a:bodyPr/>
        <a:lstStyle/>
        <a:p>
          <a:r>
            <a:rPr lang="en-US"/>
            <a:t>Members of Congress get the following “perks: </a:t>
          </a:r>
        </a:p>
      </dgm:t>
    </dgm:pt>
    <dgm:pt modelId="{11306F37-5D6B-4F25-B8DA-CF6715F1F680}" type="parTrans" cxnId="{9CC56F51-9CEE-4035-B6C5-81D7D1A0F9FB}">
      <dgm:prSet/>
      <dgm:spPr/>
      <dgm:t>
        <a:bodyPr/>
        <a:lstStyle/>
        <a:p>
          <a:endParaRPr lang="en-US"/>
        </a:p>
      </dgm:t>
    </dgm:pt>
    <dgm:pt modelId="{AA7BF0D2-D821-4A24-9B63-36F295D3486A}" type="sibTrans" cxnId="{9CC56F51-9CEE-4035-B6C5-81D7D1A0F9FB}">
      <dgm:prSet/>
      <dgm:spPr/>
      <dgm:t>
        <a:bodyPr/>
        <a:lstStyle/>
        <a:p>
          <a:endParaRPr lang="en-US"/>
        </a:p>
      </dgm:t>
    </dgm:pt>
    <dgm:pt modelId="{0681C196-27E6-429B-81B7-7CDF84CA0E16}">
      <dgm:prSet/>
      <dgm:spPr/>
      <dgm:t>
        <a:bodyPr/>
        <a:lstStyle/>
        <a:p>
          <a:r>
            <a:rPr lang="en-US"/>
            <a:t>Salary ($174,000 per year), The Speaker of the House of Representatives receives a salary of $223,500, while all other leadership positions pay $193,400.</a:t>
          </a:r>
        </a:p>
      </dgm:t>
    </dgm:pt>
    <dgm:pt modelId="{98121B7C-7EB6-40C8-9E10-A59A8FD6A9B3}" type="parTrans" cxnId="{06DAF8EC-A0DD-4681-838C-F9D4866BD9E7}">
      <dgm:prSet/>
      <dgm:spPr/>
      <dgm:t>
        <a:bodyPr/>
        <a:lstStyle/>
        <a:p>
          <a:endParaRPr lang="en-US"/>
        </a:p>
      </dgm:t>
    </dgm:pt>
    <dgm:pt modelId="{AF1D4F3A-F3C6-4456-83C8-3DB96AE0A3F2}" type="sibTrans" cxnId="{06DAF8EC-A0DD-4681-838C-F9D4866BD9E7}">
      <dgm:prSet/>
      <dgm:spPr/>
      <dgm:t>
        <a:bodyPr/>
        <a:lstStyle/>
        <a:p>
          <a:endParaRPr lang="en-US"/>
        </a:p>
      </dgm:t>
    </dgm:pt>
    <dgm:pt modelId="{07DDE81C-6F0B-4A3C-9878-F5668B28372F}">
      <dgm:prSet/>
      <dgm:spPr/>
      <dgm:t>
        <a:bodyPr/>
        <a:lstStyle/>
        <a:p>
          <a:r>
            <a:rPr lang="en-US"/>
            <a:t>Medical and dental benefits, access to federal retirement plans</a:t>
          </a:r>
        </a:p>
      </dgm:t>
    </dgm:pt>
    <dgm:pt modelId="{E086142E-3472-4116-8C40-44617C7A3FEC}" type="parTrans" cxnId="{B7C189C0-9E3C-4E0E-870F-7474DB64D25A}">
      <dgm:prSet/>
      <dgm:spPr/>
      <dgm:t>
        <a:bodyPr/>
        <a:lstStyle/>
        <a:p>
          <a:endParaRPr lang="en-US"/>
        </a:p>
      </dgm:t>
    </dgm:pt>
    <dgm:pt modelId="{EC7F5A5E-0689-4CE3-9840-B65DE6D9C618}" type="sibTrans" cxnId="{B7C189C0-9E3C-4E0E-870F-7474DB64D25A}">
      <dgm:prSet/>
      <dgm:spPr/>
      <dgm:t>
        <a:bodyPr/>
        <a:lstStyle/>
        <a:p>
          <a:endParaRPr lang="en-US"/>
        </a:p>
      </dgm:t>
    </dgm:pt>
    <dgm:pt modelId="{6DB0BA94-F9A1-41D3-A5DA-8FA58B3532C0}">
      <dgm:prSet/>
      <dgm:spPr/>
      <dgm:t>
        <a:bodyPr/>
        <a:lstStyle/>
        <a:p>
          <a:r>
            <a:rPr lang="en-US"/>
            <a:t>MRA (Member Representational Allowance) - staff, travel, mail, office equipment, district office rental, stationery, and other office supplies. </a:t>
          </a:r>
        </a:p>
      </dgm:t>
    </dgm:pt>
    <dgm:pt modelId="{F60237E5-DE3D-42EE-930B-6A51C38B7719}" type="parTrans" cxnId="{59D1E7D0-94A3-4354-A16E-28D8813251AF}">
      <dgm:prSet/>
      <dgm:spPr/>
      <dgm:t>
        <a:bodyPr/>
        <a:lstStyle/>
        <a:p>
          <a:endParaRPr lang="en-US"/>
        </a:p>
      </dgm:t>
    </dgm:pt>
    <dgm:pt modelId="{7C3A49A6-6E2D-4E28-A056-2B27175B4886}" type="sibTrans" cxnId="{59D1E7D0-94A3-4354-A16E-28D8813251AF}">
      <dgm:prSet/>
      <dgm:spPr/>
      <dgm:t>
        <a:bodyPr/>
        <a:lstStyle/>
        <a:p>
          <a:endParaRPr lang="en-US"/>
        </a:p>
      </dgm:t>
    </dgm:pt>
    <dgm:pt modelId="{212CF7C5-DEDA-4B89-BA94-72578E74EA28}">
      <dgm:prSet/>
      <dgm:spPr/>
      <dgm:t>
        <a:bodyPr/>
        <a:lstStyle/>
        <a:p>
          <a:r>
            <a:rPr lang="en-US" b="1"/>
            <a:t>Requires long hours, a lot of time away from family, and pressure from others to support their policies (CONS)</a:t>
          </a:r>
          <a:endParaRPr lang="en-US"/>
        </a:p>
      </dgm:t>
    </dgm:pt>
    <dgm:pt modelId="{97F2DE13-2A07-4C8D-B748-1BF37B7FB349}" type="parTrans" cxnId="{6B204CC9-5CAD-4ED9-9E07-97BF94C6F9B6}">
      <dgm:prSet/>
      <dgm:spPr/>
      <dgm:t>
        <a:bodyPr/>
        <a:lstStyle/>
        <a:p>
          <a:endParaRPr lang="en-US"/>
        </a:p>
      </dgm:t>
    </dgm:pt>
    <dgm:pt modelId="{DA1A710B-FA06-4A7F-874C-2631469EAFFD}" type="sibTrans" cxnId="{6B204CC9-5CAD-4ED9-9E07-97BF94C6F9B6}">
      <dgm:prSet/>
      <dgm:spPr/>
      <dgm:t>
        <a:bodyPr/>
        <a:lstStyle/>
        <a:p>
          <a:endParaRPr lang="en-US"/>
        </a:p>
      </dgm:t>
    </dgm:pt>
    <dgm:pt modelId="{087E62E5-2712-4C06-BC16-B9699E8DFF63}" type="pres">
      <dgm:prSet presAssocID="{8F39A5B4-9BEB-465A-A1D3-BBCB48921C8C}" presName="root" presStyleCnt="0">
        <dgm:presLayoutVars>
          <dgm:dir/>
          <dgm:resizeHandles val="exact"/>
        </dgm:presLayoutVars>
      </dgm:prSet>
      <dgm:spPr/>
      <dgm:t>
        <a:bodyPr/>
        <a:lstStyle/>
        <a:p>
          <a:endParaRPr lang="en-US"/>
        </a:p>
      </dgm:t>
    </dgm:pt>
    <dgm:pt modelId="{CCC0F666-04F3-4E8C-A9EA-61094F103FC7}" type="pres">
      <dgm:prSet presAssocID="{A186F4F5-F337-4546-92BF-A873F209B17F}" presName="compNode" presStyleCnt="0"/>
      <dgm:spPr/>
    </dgm:pt>
    <dgm:pt modelId="{FCFC0FB6-95FA-4E60-B3AA-50BC18AFB8E2}" type="pres">
      <dgm:prSet presAssocID="{A186F4F5-F337-4546-92BF-A873F209B17F}" presName="bgRect" presStyleLbl="bgShp" presStyleIdx="0" presStyleCnt="5"/>
      <dgm:spPr/>
    </dgm:pt>
    <dgm:pt modelId="{E5C0B1D4-5244-493E-AAF0-A560D30C1541}" type="pres">
      <dgm:prSet presAssocID="{A186F4F5-F337-4546-92BF-A873F209B17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Lecturer"/>
        </a:ext>
      </dgm:extLst>
    </dgm:pt>
    <dgm:pt modelId="{DFDCFE03-59DA-4BD8-BB81-D6FC5C4D9095}" type="pres">
      <dgm:prSet presAssocID="{A186F4F5-F337-4546-92BF-A873F209B17F}" presName="spaceRect" presStyleCnt="0"/>
      <dgm:spPr/>
    </dgm:pt>
    <dgm:pt modelId="{B9C3BD32-B630-46E5-A25D-9023DBE58F10}" type="pres">
      <dgm:prSet presAssocID="{A186F4F5-F337-4546-92BF-A873F209B17F}" presName="parTx" presStyleLbl="revTx" presStyleIdx="0" presStyleCnt="5">
        <dgm:presLayoutVars>
          <dgm:chMax val="0"/>
          <dgm:chPref val="0"/>
        </dgm:presLayoutVars>
      </dgm:prSet>
      <dgm:spPr/>
      <dgm:t>
        <a:bodyPr/>
        <a:lstStyle/>
        <a:p>
          <a:endParaRPr lang="en-US"/>
        </a:p>
      </dgm:t>
    </dgm:pt>
    <dgm:pt modelId="{871927FA-7376-434E-BC9E-9AADDB4F2760}" type="pres">
      <dgm:prSet presAssocID="{AA7BF0D2-D821-4A24-9B63-36F295D3486A}" presName="sibTrans" presStyleCnt="0"/>
      <dgm:spPr/>
    </dgm:pt>
    <dgm:pt modelId="{046E0729-5BC2-4425-972A-80ACEC4BA7B3}" type="pres">
      <dgm:prSet presAssocID="{0681C196-27E6-429B-81B7-7CDF84CA0E16}" presName="compNode" presStyleCnt="0"/>
      <dgm:spPr/>
    </dgm:pt>
    <dgm:pt modelId="{76676919-6F78-47FA-B632-277532896CA9}" type="pres">
      <dgm:prSet presAssocID="{0681C196-27E6-429B-81B7-7CDF84CA0E16}" presName="bgRect" presStyleLbl="bgShp" presStyleIdx="1" presStyleCnt="5"/>
      <dgm:spPr/>
    </dgm:pt>
    <dgm:pt modelId="{FAFC874C-D16E-470F-8F5A-480B1938F0CE}" type="pres">
      <dgm:prSet presAssocID="{0681C196-27E6-429B-81B7-7CDF84CA0E1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oney"/>
        </a:ext>
      </dgm:extLst>
    </dgm:pt>
    <dgm:pt modelId="{1D505E5F-5571-49B5-8074-A747B078CE40}" type="pres">
      <dgm:prSet presAssocID="{0681C196-27E6-429B-81B7-7CDF84CA0E16}" presName="spaceRect" presStyleCnt="0"/>
      <dgm:spPr/>
    </dgm:pt>
    <dgm:pt modelId="{94456EF1-ECE1-4FEE-A6D2-592AD61F7F0F}" type="pres">
      <dgm:prSet presAssocID="{0681C196-27E6-429B-81B7-7CDF84CA0E16}" presName="parTx" presStyleLbl="revTx" presStyleIdx="1" presStyleCnt="5">
        <dgm:presLayoutVars>
          <dgm:chMax val="0"/>
          <dgm:chPref val="0"/>
        </dgm:presLayoutVars>
      </dgm:prSet>
      <dgm:spPr/>
      <dgm:t>
        <a:bodyPr/>
        <a:lstStyle/>
        <a:p>
          <a:endParaRPr lang="en-US"/>
        </a:p>
      </dgm:t>
    </dgm:pt>
    <dgm:pt modelId="{72466851-4977-44E7-BFD8-A17B81D1B845}" type="pres">
      <dgm:prSet presAssocID="{AF1D4F3A-F3C6-4456-83C8-3DB96AE0A3F2}" presName="sibTrans" presStyleCnt="0"/>
      <dgm:spPr/>
    </dgm:pt>
    <dgm:pt modelId="{1670062E-7CD6-4A34-83CA-FD87BACCCD9C}" type="pres">
      <dgm:prSet presAssocID="{07DDE81C-6F0B-4A3C-9878-F5668B28372F}" presName="compNode" presStyleCnt="0"/>
      <dgm:spPr/>
    </dgm:pt>
    <dgm:pt modelId="{2347DC3E-93D5-43B9-A524-7EE2E3599E8B}" type="pres">
      <dgm:prSet presAssocID="{07DDE81C-6F0B-4A3C-9878-F5668B28372F}" presName="bgRect" presStyleLbl="bgShp" presStyleIdx="2" presStyleCnt="5"/>
      <dgm:spPr/>
    </dgm:pt>
    <dgm:pt modelId="{20630525-8EA1-459E-B467-5788C3929C7E}" type="pres">
      <dgm:prSet presAssocID="{07DDE81C-6F0B-4A3C-9878-F5668B28372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Tooth"/>
        </a:ext>
      </dgm:extLst>
    </dgm:pt>
    <dgm:pt modelId="{6F9FBCAC-DB2E-4519-8F78-831043EFDCB8}" type="pres">
      <dgm:prSet presAssocID="{07DDE81C-6F0B-4A3C-9878-F5668B28372F}" presName="spaceRect" presStyleCnt="0"/>
      <dgm:spPr/>
    </dgm:pt>
    <dgm:pt modelId="{684798ED-D23C-40F9-957B-3D2B97C671AA}" type="pres">
      <dgm:prSet presAssocID="{07DDE81C-6F0B-4A3C-9878-F5668B28372F}" presName="parTx" presStyleLbl="revTx" presStyleIdx="2" presStyleCnt="5">
        <dgm:presLayoutVars>
          <dgm:chMax val="0"/>
          <dgm:chPref val="0"/>
        </dgm:presLayoutVars>
      </dgm:prSet>
      <dgm:spPr/>
      <dgm:t>
        <a:bodyPr/>
        <a:lstStyle/>
        <a:p>
          <a:endParaRPr lang="en-US"/>
        </a:p>
      </dgm:t>
    </dgm:pt>
    <dgm:pt modelId="{FA2D3403-651A-4462-8883-95BF7497D8A6}" type="pres">
      <dgm:prSet presAssocID="{EC7F5A5E-0689-4CE3-9840-B65DE6D9C618}" presName="sibTrans" presStyleCnt="0"/>
      <dgm:spPr/>
    </dgm:pt>
    <dgm:pt modelId="{E4E388B5-46B0-4BBB-910F-DF06BFA69564}" type="pres">
      <dgm:prSet presAssocID="{6DB0BA94-F9A1-41D3-A5DA-8FA58B3532C0}" presName="compNode" presStyleCnt="0"/>
      <dgm:spPr/>
    </dgm:pt>
    <dgm:pt modelId="{795CB83E-8805-4DAE-92F1-6EBEEC034231}" type="pres">
      <dgm:prSet presAssocID="{6DB0BA94-F9A1-41D3-A5DA-8FA58B3532C0}" presName="bgRect" presStyleLbl="bgShp" presStyleIdx="3" presStyleCnt="5"/>
      <dgm:spPr/>
    </dgm:pt>
    <dgm:pt modelId="{83C53B7C-FCB6-477C-B51A-019FA87EA3B5}" type="pres">
      <dgm:prSet presAssocID="{6DB0BA94-F9A1-41D3-A5DA-8FA58B3532C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Building"/>
        </a:ext>
      </dgm:extLst>
    </dgm:pt>
    <dgm:pt modelId="{644CD70F-3876-4FF5-B368-3A6B554CB95B}" type="pres">
      <dgm:prSet presAssocID="{6DB0BA94-F9A1-41D3-A5DA-8FA58B3532C0}" presName="spaceRect" presStyleCnt="0"/>
      <dgm:spPr/>
    </dgm:pt>
    <dgm:pt modelId="{E167E9CC-9CB1-477B-95E3-3269380B8A52}" type="pres">
      <dgm:prSet presAssocID="{6DB0BA94-F9A1-41D3-A5DA-8FA58B3532C0}" presName="parTx" presStyleLbl="revTx" presStyleIdx="3" presStyleCnt="5">
        <dgm:presLayoutVars>
          <dgm:chMax val="0"/>
          <dgm:chPref val="0"/>
        </dgm:presLayoutVars>
      </dgm:prSet>
      <dgm:spPr/>
      <dgm:t>
        <a:bodyPr/>
        <a:lstStyle/>
        <a:p>
          <a:endParaRPr lang="en-US"/>
        </a:p>
      </dgm:t>
    </dgm:pt>
    <dgm:pt modelId="{EE8E5628-5369-4519-BCD1-5FB2BE430E94}" type="pres">
      <dgm:prSet presAssocID="{7C3A49A6-6E2D-4E28-A056-2B27175B4886}" presName="sibTrans" presStyleCnt="0"/>
      <dgm:spPr/>
    </dgm:pt>
    <dgm:pt modelId="{56C2C9AE-4E68-48D6-BAEF-DA2C644F3DE4}" type="pres">
      <dgm:prSet presAssocID="{212CF7C5-DEDA-4B89-BA94-72578E74EA28}" presName="compNode" presStyleCnt="0"/>
      <dgm:spPr/>
    </dgm:pt>
    <dgm:pt modelId="{BC967236-2AD3-4442-9DB4-637420BB4459}" type="pres">
      <dgm:prSet presAssocID="{212CF7C5-DEDA-4B89-BA94-72578E74EA28}" presName="bgRect" presStyleLbl="bgShp" presStyleIdx="4" presStyleCnt="5"/>
      <dgm:spPr/>
    </dgm:pt>
    <dgm:pt modelId="{AC1261EF-8DF4-4884-81B7-168CC7B80762}" type="pres">
      <dgm:prSet presAssocID="{212CF7C5-DEDA-4B89-BA94-72578E74EA2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Warning"/>
        </a:ext>
      </dgm:extLst>
    </dgm:pt>
    <dgm:pt modelId="{C315A84B-74FC-43E8-8396-35B30FA857F4}" type="pres">
      <dgm:prSet presAssocID="{212CF7C5-DEDA-4B89-BA94-72578E74EA28}" presName="spaceRect" presStyleCnt="0"/>
      <dgm:spPr/>
    </dgm:pt>
    <dgm:pt modelId="{425208CD-58AB-4240-AFF3-623AD13BFF68}" type="pres">
      <dgm:prSet presAssocID="{212CF7C5-DEDA-4B89-BA94-72578E74EA28}" presName="parTx" presStyleLbl="revTx" presStyleIdx="4" presStyleCnt="5">
        <dgm:presLayoutVars>
          <dgm:chMax val="0"/>
          <dgm:chPref val="0"/>
        </dgm:presLayoutVars>
      </dgm:prSet>
      <dgm:spPr/>
      <dgm:t>
        <a:bodyPr/>
        <a:lstStyle/>
        <a:p>
          <a:endParaRPr lang="en-US"/>
        </a:p>
      </dgm:t>
    </dgm:pt>
  </dgm:ptLst>
  <dgm:cxnLst>
    <dgm:cxn modelId="{B7C189C0-9E3C-4E0E-870F-7474DB64D25A}" srcId="{8F39A5B4-9BEB-465A-A1D3-BBCB48921C8C}" destId="{07DDE81C-6F0B-4A3C-9878-F5668B28372F}" srcOrd="2" destOrd="0" parTransId="{E086142E-3472-4116-8C40-44617C7A3FEC}" sibTransId="{EC7F5A5E-0689-4CE3-9840-B65DE6D9C618}"/>
    <dgm:cxn modelId="{9CC56F51-9CEE-4035-B6C5-81D7D1A0F9FB}" srcId="{8F39A5B4-9BEB-465A-A1D3-BBCB48921C8C}" destId="{A186F4F5-F337-4546-92BF-A873F209B17F}" srcOrd="0" destOrd="0" parTransId="{11306F37-5D6B-4F25-B8DA-CF6715F1F680}" sibTransId="{AA7BF0D2-D821-4A24-9B63-36F295D3486A}"/>
    <dgm:cxn modelId="{E4219235-EAB8-4FDA-AB51-80799497A9DE}" type="presOf" srcId="{A186F4F5-F337-4546-92BF-A873F209B17F}" destId="{B9C3BD32-B630-46E5-A25D-9023DBE58F10}" srcOrd="0" destOrd="0" presId="urn:microsoft.com/office/officeart/2018/2/layout/IconVerticalSolidList"/>
    <dgm:cxn modelId="{06DAF8EC-A0DD-4681-838C-F9D4866BD9E7}" srcId="{8F39A5B4-9BEB-465A-A1D3-BBCB48921C8C}" destId="{0681C196-27E6-429B-81B7-7CDF84CA0E16}" srcOrd="1" destOrd="0" parTransId="{98121B7C-7EB6-40C8-9E10-A59A8FD6A9B3}" sibTransId="{AF1D4F3A-F3C6-4456-83C8-3DB96AE0A3F2}"/>
    <dgm:cxn modelId="{6B204CC9-5CAD-4ED9-9E07-97BF94C6F9B6}" srcId="{8F39A5B4-9BEB-465A-A1D3-BBCB48921C8C}" destId="{212CF7C5-DEDA-4B89-BA94-72578E74EA28}" srcOrd="4" destOrd="0" parTransId="{97F2DE13-2A07-4C8D-B748-1BF37B7FB349}" sibTransId="{DA1A710B-FA06-4A7F-874C-2631469EAFFD}"/>
    <dgm:cxn modelId="{8C490E86-03E1-4B8F-8DD2-4F3817A28C9C}" type="presOf" srcId="{0681C196-27E6-429B-81B7-7CDF84CA0E16}" destId="{94456EF1-ECE1-4FEE-A6D2-592AD61F7F0F}" srcOrd="0" destOrd="0" presId="urn:microsoft.com/office/officeart/2018/2/layout/IconVerticalSolidList"/>
    <dgm:cxn modelId="{F371B410-6BB2-4964-9C4F-B25A5196E755}" type="presOf" srcId="{212CF7C5-DEDA-4B89-BA94-72578E74EA28}" destId="{425208CD-58AB-4240-AFF3-623AD13BFF68}" srcOrd="0" destOrd="0" presId="urn:microsoft.com/office/officeart/2018/2/layout/IconVerticalSolidList"/>
    <dgm:cxn modelId="{B0EBF177-65D4-48D9-B0FA-3AF94F9A4A43}" type="presOf" srcId="{07DDE81C-6F0B-4A3C-9878-F5668B28372F}" destId="{684798ED-D23C-40F9-957B-3D2B97C671AA}" srcOrd="0" destOrd="0" presId="urn:microsoft.com/office/officeart/2018/2/layout/IconVerticalSolidList"/>
    <dgm:cxn modelId="{7E32658E-81E9-4CCD-BBCF-EA96E15265DC}" type="presOf" srcId="{6DB0BA94-F9A1-41D3-A5DA-8FA58B3532C0}" destId="{E167E9CC-9CB1-477B-95E3-3269380B8A52}" srcOrd="0" destOrd="0" presId="urn:microsoft.com/office/officeart/2018/2/layout/IconVerticalSolidList"/>
    <dgm:cxn modelId="{7F97E200-BBC9-4676-88D4-8065F5C79BBB}" type="presOf" srcId="{8F39A5B4-9BEB-465A-A1D3-BBCB48921C8C}" destId="{087E62E5-2712-4C06-BC16-B9699E8DFF63}" srcOrd="0" destOrd="0" presId="urn:microsoft.com/office/officeart/2018/2/layout/IconVerticalSolidList"/>
    <dgm:cxn modelId="{59D1E7D0-94A3-4354-A16E-28D8813251AF}" srcId="{8F39A5B4-9BEB-465A-A1D3-BBCB48921C8C}" destId="{6DB0BA94-F9A1-41D3-A5DA-8FA58B3532C0}" srcOrd="3" destOrd="0" parTransId="{F60237E5-DE3D-42EE-930B-6A51C38B7719}" sibTransId="{7C3A49A6-6E2D-4E28-A056-2B27175B4886}"/>
    <dgm:cxn modelId="{84F067C4-CB5B-4CF5-86C3-3AE5A28158D2}" type="presParOf" srcId="{087E62E5-2712-4C06-BC16-B9699E8DFF63}" destId="{CCC0F666-04F3-4E8C-A9EA-61094F103FC7}" srcOrd="0" destOrd="0" presId="urn:microsoft.com/office/officeart/2018/2/layout/IconVerticalSolidList"/>
    <dgm:cxn modelId="{7FBB2A41-114C-4FC3-B64F-52703F46265A}" type="presParOf" srcId="{CCC0F666-04F3-4E8C-A9EA-61094F103FC7}" destId="{FCFC0FB6-95FA-4E60-B3AA-50BC18AFB8E2}" srcOrd="0" destOrd="0" presId="urn:microsoft.com/office/officeart/2018/2/layout/IconVerticalSolidList"/>
    <dgm:cxn modelId="{C91AA483-DC73-42BB-AFF0-53FFF4868E3E}" type="presParOf" srcId="{CCC0F666-04F3-4E8C-A9EA-61094F103FC7}" destId="{E5C0B1D4-5244-493E-AAF0-A560D30C1541}" srcOrd="1" destOrd="0" presId="urn:microsoft.com/office/officeart/2018/2/layout/IconVerticalSolidList"/>
    <dgm:cxn modelId="{CC331825-0D4B-459D-BB42-4BC75139594D}" type="presParOf" srcId="{CCC0F666-04F3-4E8C-A9EA-61094F103FC7}" destId="{DFDCFE03-59DA-4BD8-BB81-D6FC5C4D9095}" srcOrd="2" destOrd="0" presId="urn:microsoft.com/office/officeart/2018/2/layout/IconVerticalSolidList"/>
    <dgm:cxn modelId="{0BAAA38D-2C34-478E-AB8D-A5AE879A9D83}" type="presParOf" srcId="{CCC0F666-04F3-4E8C-A9EA-61094F103FC7}" destId="{B9C3BD32-B630-46E5-A25D-9023DBE58F10}" srcOrd="3" destOrd="0" presId="urn:microsoft.com/office/officeart/2018/2/layout/IconVerticalSolidList"/>
    <dgm:cxn modelId="{0AE8E124-8EAA-443A-B733-047D6090C9A1}" type="presParOf" srcId="{087E62E5-2712-4C06-BC16-B9699E8DFF63}" destId="{871927FA-7376-434E-BC9E-9AADDB4F2760}" srcOrd="1" destOrd="0" presId="urn:microsoft.com/office/officeart/2018/2/layout/IconVerticalSolidList"/>
    <dgm:cxn modelId="{24957E81-DA0E-4A42-B4BA-396646D436F1}" type="presParOf" srcId="{087E62E5-2712-4C06-BC16-B9699E8DFF63}" destId="{046E0729-5BC2-4425-972A-80ACEC4BA7B3}" srcOrd="2" destOrd="0" presId="urn:microsoft.com/office/officeart/2018/2/layout/IconVerticalSolidList"/>
    <dgm:cxn modelId="{03B8BDA7-CBCE-487B-A3C1-69205F043A5A}" type="presParOf" srcId="{046E0729-5BC2-4425-972A-80ACEC4BA7B3}" destId="{76676919-6F78-47FA-B632-277532896CA9}" srcOrd="0" destOrd="0" presId="urn:microsoft.com/office/officeart/2018/2/layout/IconVerticalSolidList"/>
    <dgm:cxn modelId="{DB9724FE-B5B4-4545-A725-AC36BFE94DD3}" type="presParOf" srcId="{046E0729-5BC2-4425-972A-80ACEC4BA7B3}" destId="{FAFC874C-D16E-470F-8F5A-480B1938F0CE}" srcOrd="1" destOrd="0" presId="urn:microsoft.com/office/officeart/2018/2/layout/IconVerticalSolidList"/>
    <dgm:cxn modelId="{63588311-6F52-42AB-80CD-464AF821571B}" type="presParOf" srcId="{046E0729-5BC2-4425-972A-80ACEC4BA7B3}" destId="{1D505E5F-5571-49B5-8074-A747B078CE40}" srcOrd="2" destOrd="0" presId="urn:microsoft.com/office/officeart/2018/2/layout/IconVerticalSolidList"/>
    <dgm:cxn modelId="{C6EFF1E8-F137-40AA-AAE0-FAEDE8558924}" type="presParOf" srcId="{046E0729-5BC2-4425-972A-80ACEC4BA7B3}" destId="{94456EF1-ECE1-4FEE-A6D2-592AD61F7F0F}" srcOrd="3" destOrd="0" presId="urn:microsoft.com/office/officeart/2018/2/layout/IconVerticalSolidList"/>
    <dgm:cxn modelId="{3FF98028-9D6E-4C82-B2CB-7E84A36AA3EE}" type="presParOf" srcId="{087E62E5-2712-4C06-BC16-B9699E8DFF63}" destId="{72466851-4977-44E7-BFD8-A17B81D1B845}" srcOrd="3" destOrd="0" presId="urn:microsoft.com/office/officeart/2018/2/layout/IconVerticalSolidList"/>
    <dgm:cxn modelId="{4BCA7D83-5D04-472E-A440-E97F64BC9093}" type="presParOf" srcId="{087E62E5-2712-4C06-BC16-B9699E8DFF63}" destId="{1670062E-7CD6-4A34-83CA-FD87BACCCD9C}" srcOrd="4" destOrd="0" presId="urn:microsoft.com/office/officeart/2018/2/layout/IconVerticalSolidList"/>
    <dgm:cxn modelId="{4DEEF70E-23E2-4C7E-B3CF-5F33DCAD2BAA}" type="presParOf" srcId="{1670062E-7CD6-4A34-83CA-FD87BACCCD9C}" destId="{2347DC3E-93D5-43B9-A524-7EE2E3599E8B}" srcOrd="0" destOrd="0" presId="urn:microsoft.com/office/officeart/2018/2/layout/IconVerticalSolidList"/>
    <dgm:cxn modelId="{1E8E2195-7728-4D10-A86E-AB85B15FD503}" type="presParOf" srcId="{1670062E-7CD6-4A34-83CA-FD87BACCCD9C}" destId="{20630525-8EA1-459E-B467-5788C3929C7E}" srcOrd="1" destOrd="0" presId="urn:microsoft.com/office/officeart/2018/2/layout/IconVerticalSolidList"/>
    <dgm:cxn modelId="{7D5A9102-BE7A-42B3-8379-59721638D908}" type="presParOf" srcId="{1670062E-7CD6-4A34-83CA-FD87BACCCD9C}" destId="{6F9FBCAC-DB2E-4519-8F78-831043EFDCB8}" srcOrd="2" destOrd="0" presId="urn:microsoft.com/office/officeart/2018/2/layout/IconVerticalSolidList"/>
    <dgm:cxn modelId="{760D2D3D-0A8A-4C20-89C2-5372F9F82020}" type="presParOf" srcId="{1670062E-7CD6-4A34-83CA-FD87BACCCD9C}" destId="{684798ED-D23C-40F9-957B-3D2B97C671AA}" srcOrd="3" destOrd="0" presId="urn:microsoft.com/office/officeart/2018/2/layout/IconVerticalSolidList"/>
    <dgm:cxn modelId="{59F60BF9-6E01-43B6-8EE7-D21919EAA5CB}" type="presParOf" srcId="{087E62E5-2712-4C06-BC16-B9699E8DFF63}" destId="{FA2D3403-651A-4462-8883-95BF7497D8A6}" srcOrd="5" destOrd="0" presId="urn:microsoft.com/office/officeart/2018/2/layout/IconVerticalSolidList"/>
    <dgm:cxn modelId="{F3EE713A-41A6-47F9-A003-628A8E2BB823}" type="presParOf" srcId="{087E62E5-2712-4C06-BC16-B9699E8DFF63}" destId="{E4E388B5-46B0-4BBB-910F-DF06BFA69564}" srcOrd="6" destOrd="0" presId="urn:microsoft.com/office/officeart/2018/2/layout/IconVerticalSolidList"/>
    <dgm:cxn modelId="{1527E98C-9807-413A-B740-A655EAE944CD}" type="presParOf" srcId="{E4E388B5-46B0-4BBB-910F-DF06BFA69564}" destId="{795CB83E-8805-4DAE-92F1-6EBEEC034231}" srcOrd="0" destOrd="0" presId="urn:microsoft.com/office/officeart/2018/2/layout/IconVerticalSolidList"/>
    <dgm:cxn modelId="{54A14D96-BC32-40D2-B2CF-C2FB0A5925B2}" type="presParOf" srcId="{E4E388B5-46B0-4BBB-910F-DF06BFA69564}" destId="{83C53B7C-FCB6-477C-B51A-019FA87EA3B5}" srcOrd="1" destOrd="0" presId="urn:microsoft.com/office/officeart/2018/2/layout/IconVerticalSolidList"/>
    <dgm:cxn modelId="{CA888BED-7459-4BA2-93A8-19587AAF171D}" type="presParOf" srcId="{E4E388B5-46B0-4BBB-910F-DF06BFA69564}" destId="{644CD70F-3876-4FF5-B368-3A6B554CB95B}" srcOrd="2" destOrd="0" presId="urn:microsoft.com/office/officeart/2018/2/layout/IconVerticalSolidList"/>
    <dgm:cxn modelId="{565FD070-658D-4E48-991D-C06FCE5E1310}" type="presParOf" srcId="{E4E388B5-46B0-4BBB-910F-DF06BFA69564}" destId="{E167E9CC-9CB1-477B-95E3-3269380B8A52}" srcOrd="3" destOrd="0" presId="urn:microsoft.com/office/officeart/2018/2/layout/IconVerticalSolidList"/>
    <dgm:cxn modelId="{6FA4BE3B-32A2-44AD-A7E3-0626B69FE227}" type="presParOf" srcId="{087E62E5-2712-4C06-BC16-B9699E8DFF63}" destId="{EE8E5628-5369-4519-BCD1-5FB2BE430E94}" srcOrd="7" destOrd="0" presId="urn:microsoft.com/office/officeart/2018/2/layout/IconVerticalSolidList"/>
    <dgm:cxn modelId="{DEA14624-4A5A-40A0-B2D0-16905A315469}" type="presParOf" srcId="{087E62E5-2712-4C06-BC16-B9699E8DFF63}" destId="{56C2C9AE-4E68-48D6-BAEF-DA2C644F3DE4}" srcOrd="8" destOrd="0" presId="urn:microsoft.com/office/officeart/2018/2/layout/IconVerticalSolidList"/>
    <dgm:cxn modelId="{C1E783B6-B533-49D8-BB55-6252AD3F0240}" type="presParOf" srcId="{56C2C9AE-4E68-48D6-BAEF-DA2C644F3DE4}" destId="{BC967236-2AD3-4442-9DB4-637420BB4459}" srcOrd="0" destOrd="0" presId="urn:microsoft.com/office/officeart/2018/2/layout/IconVerticalSolidList"/>
    <dgm:cxn modelId="{91F1C50D-A977-4F9B-A1F3-2CC7338B4001}" type="presParOf" srcId="{56C2C9AE-4E68-48D6-BAEF-DA2C644F3DE4}" destId="{AC1261EF-8DF4-4884-81B7-168CC7B80762}" srcOrd="1" destOrd="0" presId="urn:microsoft.com/office/officeart/2018/2/layout/IconVerticalSolidList"/>
    <dgm:cxn modelId="{80AD2AF6-5CB9-4A74-94E1-52525BE49C04}" type="presParOf" srcId="{56C2C9AE-4E68-48D6-BAEF-DA2C644F3DE4}" destId="{C315A84B-74FC-43E8-8396-35B30FA857F4}" srcOrd="2" destOrd="0" presId="urn:microsoft.com/office/officeart/2018/2/layout/IconVerticalSolidList"/>
    <dgm:cxn modelId="{885ACAC0-22C8-45A6-AC8D-B8A74A14A7FF}" type="presParOf" srcId="{56C2C9AE-4E68-48D6-BAEF-DA2C644F3DE4}" destId="{425208CD-58AB-4240-AFF3-623AD13BFF6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B5CE8-52DE-47CB-84F5-6EC680F60C76}">
      <dsp:nvSpPr>
        <dsp:cNvPr id="0" name=""/>
        <dsp:cNvSpPr/>
      </dsp:nvSpPr>
      <dsp:spPr>
        <a:xfrm>
          <a:off x="0" y="260945"/>
          <a:ext cx="10820400" cy="128385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98170364-5BC8-480A-9821-2607DFE653CD}">
      <dsp:nvSpPr>
        <dsp:cNvPr id="0" name=""/>
        <dsp:cNvSpPr/>
      </dsp:nvSpPr>
      <dsp:spPr>
        <a:xfrm>
          <a:off x="388364" y="549811"/>
          <a:ext cx="706118" cy="7061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BE564CBC-20CD-4B92-818F-E45D839B80E1}">
      <dsp:nvSpPr>
        <dsp:cNvPr id="0" name=""/>
        <dsp:cNvSpPr/>
      </dsp:nvSpPr>
      <dsp:spPr>
        <a:xfrm>
          <a:off x="1482847" y="260945"/>
          <a:ext cx="9337552" cy="1283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874" tIns="135874" rIns="135874" bIns="135874" numCol="1" spcCol="1270" anchor="ctr" anchorCtr="0">
          <a:noAutofit/>
        </a:bodyPr>
        <a:lstStyle/>
        <a:p>
          <a:pPr lvl="0" algn="l" defTabSz="1111250">
            <a:lnSpc>
              <a:spcPct val="90000"/>
            </a:lnSpc>
            <a:spcBef>
              <a:spcPct val="0"/>
            </a:spcBef>
            <a:spcAft>
              <a:spcPct val="35000"/>
            </a:spcAft>
          </a:pPr>
          <a:r>
            <a:rPr lang="en-US" sz="2500" u="sng" kern="1200"/>
            <a:t>Formal Qualifications</a:t>
          </a:r>
          <a:r>
            <a:rPr lang="en-US" sz="2500" kern="1200"/>
            <a:t>: A qualification that is explicitly stated in the Constitution.</a:t>
          </a:r>
        </a:p>
      </dsp:txBody>
      <dsp:txXfrm>
        <a:off x="1482847" y="260945"/>
        <a:ext cx="9337552" cy="1283850"/>
      </dsp:txXfrm>
    </dsp:sp>
    <dsp:sp modelId="{F74C3BD4-D200-41C1-8D03-5B7BC4C13F70}">
      <dsp:nvSpPr>
        <dsp:cNvPr id="0" name=""/>
        <dsp:cNvSpPr/>
      </dsp:nvSpPr>
      <dsp:spPr>
        <a:xfrm>
          <a:off x="0" y="1795303"/>
          <a:ext cx="10820400" cy="1283850"/>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B63E1474-1103-4F66-9F7E-941B88E11D91}">
      <dsp:nvSpPr>
        <dsp:cNvPr id="0" name=""/>
        <dsp:cNvSpPr/>
      </dsp:nvSpPr>
      <dsp:spPr>
        <a:xfrm>
          <a:off x="388364" y="2084170"/>
          <a:ext cx="706118" cy="7061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FFDD02B2-6C88-41FB-B5F4-63E206CE50D0}">
      <dsp:nvSpPr>
        <dsp:cNvPr id="0" name=""/>
        <dsp:cNvSpPr/>
      </dsp:nvSpPr>
      <dsp:spPr>
        <a:xfrm>
          <a:off x="1482847" y="1795303"/>
          <a:ext cx="9337552" cy="1283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874" tIns="135874" rIns="135874" bIns="135874" numCol="1" spcCol="1270" anchor="ctr" anchorCtr="0">
          <a:noAutofit/>
        </a:bodyPr>
        <a:lstStyle/>
        <a:p>
          <a:pPr lvl="0" algn="l" defTabSz="1066800">
            <a:lnSpc>
              <a:spcPct val="90000"/>
            </a:lnSpc>
            <a:spcBef>
              <a:spcPct val="0"/>
            </a:spcBef>
            <a:spcAft>
              <a:spcPct val="35000"/>
            </a:spcAft>
          </a:pPr>
          <a:r>
            <a:rPr lang="en-US" sz="2400" u="sng" kern="1200" dirty="0"/>
            <a:t>Informal Qualification</a:t>
          </a:r>
          <a:r>
            <a:rPr lang="en-US" sz="2400" kern="1200" dirty="0"/>
            <a:t>: A qualification that is </a:t>
          </a:r>
          <a:r>
            <a:rPr lang="en-US" sz="2400" b="1" kern="1200" dirty="0"/>
            <a:t>NOT</a:t>
          </a:r>
          <a:r>
            <a:rPr lang="en-US" sz="2400" kern="1200" dirty="0"/>
            <a:t> explicitly stated in the Constitution. Qualifications that are usually suggested from a social expectation.</a:t>
          </a:r>
        </a:p>
      </dsp:txBody>
      <dsp:txXfrm>
        <a:off x="1482847" y="1795303"/>
        <a:ext cx="9337552" cy="1283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C0FB6-95FA-4E60-B3AA-50BC18AFB8E2}">
      <dsp:nvSpPr>
        <dsp:cNvPr id="0" name=""/>
        <dsp:cNvSpPr/>
      </dsp:nvSpPr>
      <dsp:spPr>
        <a:xfrm>
          <a:off x="0" y="4256"/>
          <a:ext cx="6290226" cy="90653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E5C0B1D4-5244-493E-AAF0-A560D30C1541}">
      <dsp:nvSpPr>
        <dsp:cNvPr id="0" name=""/>
        <dsp:cNvSpPr/>
      </dsp:nvSpPr>
      <dsp:spPr>
        <a:xfrm>
          <a:off x="274227" y="208227"/>
          <a:ext cx="498596" cy="4985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B9C3BD32-B630-46E5-A25D-9023DBE58F10}">
      <dsp:nvSpPr>
        <dsp:cNvPr id="0" name=""/>
        <dsp:cNvSpPr/>
      </dsp:nvSpPr>
      <dsp:spPr>
        <a:xfrm>
          <a:off x="1047052" y="425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lvl="0" algn="l" defTabSz="666750">
            <a:lnSpc>
              <a:spcPct val="90000"/>
            </a:lnSpc>
            <a:spcBef>
              <a:spcPct val="0"/>
            </a:spcBef>
            <a:spcAft>
              <a:spcPct val="35000"/>
            </a:spcAft>
          </a:pPr>
          <a:r>
            <a:rPr lang="en-US" sz="1500" kern="1200"/>
            <a:t>Members of Congress get the following “perks: </a:t>
          </a:r>
        </a:p>
      </dsp:txBody>
      <dsp:txXfrm>
        <a:off x="1047052" y="4256"/>
        <a:ext cx="5243173" cy="906538"/>
      </dsp:txXfrm>
    </dsp:sp>
    <dsp:sp modelId="{76676919-6F78-47FA-B632-277532896CA9}">
      <dsp:nvSpPr>
        <dsp:cNvPr id="0" name=""/>
        <dsp:cNvSpPr/>
      </dsp:nvSpPr>
      <dsp:spPr>
        <a:xfrm>
          <a:off x="0" y="1137429"/>
          <a:ext cx="6290226" cy="906538"/>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FAFC874C-D16E-470F-8F5A-480B1938F0CE}">
      <dsp:nvSpPr>
        <dsp:cNvPr id="0" name=""/>
        <dsp:cNvSpPr/>
      </dsp:nvSpPr>
      <dsp:spPr>
        <a:xfrm>
          <a:off x="274227" y="1341400"/>
          <a:ext cx="498596" cy="4985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94456EF1-ECE1-4FEE-A6D2-592AD61F7F0F}">
      <dsp:nvSpPr>
        <dsp:cNvPr id="0" name=""/>
        <dsp:cNvSpPr/>
      </dsp:nvSpPr>
      <dsp:spPr>
        <a:xfrm>
          <a:off x="1047052" y="1137429"/>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lvl="0" algn="l" defTabSz="666750">
            <a:lnSpc>
              <a:spcPct val="90000"/>
            </a:lnSpc>
            <a:spcBef>
              <a:spcPct val="0"/>
            </a:spcBef>
            <a:spcAft>
              <a:spcPct val="35000"/>
            </a:spcAft>
          </a:pPr>
          <a:r>
            <a:rPr lang="en-US" sz="1500" kern="1200"/>
            <a:t>Salary ($174,000 per year), The Speaker of the House of Representatives receives a salary of $223,500, while all other leadership positions pay $193,400.</a:t>
          </a:r>
        </a:p>
      </dsp:txBody>
      <dsp:txXfrm>
        <a:off x="1047052" y="1137429"/>
        <a:ext cx="5243173" cy="906538"/>
      </dsp:txXfrm>
    </dsp:sp>
    <dsp:sp modelId="{2347DC3E-93D5-43B9-A524-7EE2E3599E8B}">
      <dsp:nvSpPr>
        <dsp:cNvPr id="0" name=""/>
        <dsp:cNvSpPr/>
      </dsp:nvSpPr>
      <dsp:spPr>
        <a:xfrm>
          <a:off x="0" y="2270603"/>
          <a:ext cx="6290226" cy="906538"/>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20630525-8EA1-459E-B467-5788C3929C7E}">
      <dsp:nvSpPr>
        <dsp:cNvPr id="0" name=""/>
        <dsp:cNvSpPr/>
      </dsp:nvSpPr>
      <dsp:spPr>
        <a:xfrm>
          <a:off x="274227" y="2474574"/>
          <a:ext cx="498596" cy="4985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684798ED-D23C-40F9-957B-3D2B97C671AA}">
      <dsp:nvSpPr>
        <dsp:cNvPr id="0" name=""/>
        <dsp:cNvSpPr/>
      </dsp:nvSpPr>
      <dsp:spPr>
        <a:xfrm>
          <a:off x="1047052" y="2270603"/>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lvl="0" algn="l" defTabSz="666750">
            <a:lnSpc>
              <a:spcPct val="90000"/>
            </a:lnSpc>
            <a:spcBef>
              <a:spcPct val="0"/>
            </a:spcBef>
            <a:spcAft>
              <a:spcPct val="35000"/>
            </a:spcAft>
          </a:pPr>
          <a:r>
            <a:rPr lang="en-US" sz="1500" kern="1200"/>
            <a:t>Medical and dental benefits, access to federal retirement plans</a:t>
          </a:r>
        </a:p>
      </dsp:txBody>
      <dsp:txXfrm>
        <a:off x="1047052" y="2270603"/>
        <a:ext cx="5243173" cy="906538"/>
      </dsp:txXfrm>
    </dsp:sp>
    <dsp:sp modelId="{795CB83E-8805-4DAE-92F1-6EBEEC034231}">
      <dsp:nvSpPr>
        <dsp:cNvPr id="0" name=""/>
        <dsp:cNvSpPr/>
      </dsp:nvSpPr>
      <dsp:spPr>
        <a:xfrm>
          <a:off x="0" y="3403776"/>
          <a:ext cx="6290226" cy="90653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83C53B7C-FCB6-477C-B51A-019FA87EA3B5}">
      <dsp:nvSpPr>
        <dsp:cNvPr id="0" name=""/>
        <dsp:cNvSpPr/>
      </dsp:nvSpPr>
      <dsp:spPr>
        <a:xfrm>
          <a:off x="274227" y="3607747"/>
          <a:ext cx="498596" cy="4985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E167E9CC-9CB1-477B-95E3-3269380B8A52}">
      <dsp:nvSpPr>
        <dsp:cNvPr id="0" name=""/>
        <dsp:cNvSpPr/>
      </dsp:nvSpPr>
      <dsp:spPr>
        <a:xfrm>
          <a:off x="1047052" y="340377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lvl="0" algn="l" defTabSz="666750">
            <a:lnSpc>
              <a:spcPct val="90000"/>
            </a:lnSpc>
            <a:spcBef>
              <a:spcPct val="0"/>
            </a:spcBef>
            <a:spcAft>
              <a:spcPct val="35000"/>
            </a:spcAft>
          </a:pPr>
          <a:r>
            <a:rPr lang="en-US" sz="1500" kern="1200"/>
            <a:t>MRA (Member Representational Allowance) - staff, travel, mail, office equipment, district office rental, stationery, and other office supplies. </a:t>
          </a:r>
        </a:p>
      </dsp:txBody>
      <dsp:txXfrm>
        <a:off x="1047052" y="3403776"/>
        <a:ext cx="5243173" cy="906538"/>
      </dsp:txXfrm>
    </dsp:sp>
    <dsp:sp modelId="{BC967236-2AD3-4442-9DB4-637420BB4459}">
      <dsp:nvSpPr>
        <dsp:cNvPr id="0" name=""/>
        <dsp:cNvSpPr/>
      </dsp:nvSpPr>
      <dsp:spPr>
        <a:xfrm>
          <a:off x="0" y="4536950"/>
          <a:ext cx="6290226" cy="906538"/>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threePt" dir="t"/>
        </a:scene3d>
        <a:sp3d>
          <a:bevelT w="25400" h="12700"/>
        </a:sp3d>
      </dsp:spPr>
      <dsp:style>
        <a:lnRef idx="0">
          <a:scrgbClr r="0" g="0" b="0"/>
        </a:lnRef>
        <a:fillRef idx="1">
          <a:scrgbClr r="0" g="0" b="0"/>
        </a:fillRef>
        <a:effectRef idx="2">
          <a:scrgbClr r="0" g="0" b="0"/>
        </a:effectRef>
        <a:fontRef idx="minor"/>
      </dsp:style>
    </dsp:sp>
    <dsp:sp modelId="{AC1261EF-8DF4-4884-81B7-168CC7B80762}">
      <dsp:nvSpPr>
        <dsp:cNvPr id="0" name=""/>
        <dsp:cNvSpPr/>
      </dsp:nvSpPr>
      <dsp:spPr>
        <a:xfrm>
          <a:off x="274227" y="4740921"/>
          <a:ext cx="498596" cy="4985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425208CD-58AB-4240-AFF3-623AD13BFF68}">
      <dsp:nvSpPr>
        <dsp:cNvPr id="0" name=""/>
        <dsp:cNvSpPr/>
      </dsp:nvSpPr>
      <dsp:spPr>
        <a:xfrm>
          <a:off x="1047052" y="4536950"/>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lvl="0" algn="l" defTabSz="666750">
            <a:lnSpc>
              <a:spcPct val="90000"/>
            </a:lnSpc>
            <a:spcBef>
              <a:spcPct val="0"/>
            </a:spcBef>
            <a:spcAft>
              <a:spcPct val="35000"/>
            </a:spcAft>
          </a:pPr>
          <a:r>
            <a:rPr lang="en-US" sz="1500" b="1" kern="1200"/>
            <a:t>Requires long hours, a lot of time away from family, and pressure from others to support their policies (CONS)</a:t>
          </a:r>
          <a:endParaRPr lang="en-US" sz="1500" kern="1200"/>
        </a:p>
      </dsp:txBody>
      <dsp:txXfrm>
        <a:off x="1047052" y="4536950"/>
        <a:ext cx="5243173" cy="9065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B057903-DD85-4A64-A28C-9DA2EA07E43E}" type="datetimeFigureOut">
              <a:rPr lang="en-US" smtClean="0"/>
              <a:t>3/12/2019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0C57C5A-DF31-45EC-9D08-ACF78C31B37B}" type="slidenum">
              <a:rPr lang="en-US" smtClean="0"/>
              <a:t>‹#›</a:t>
            </a:fld>
            <a:endParaRPr lang="en-US"/>
          </a:p>
        </p:txBody>
      </p:sp>
    </p:spTree>
    <p:extLst>
      <p:ext uri="{BB962C8B-B14F-4D97-AF65-F5344CB8AC3E}">
        <p14:creationId xmlns:p14="http://schemas.microsoft.com/office/powerpoint/2010/main" val="342211588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01.1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4974 8704 0,'27'0'281,"-1"0"-265,1 0-1,52 0 17,0 0-1,80 27 16,-27-1-16,54-26 0,-28 27 0,1-1 1,53-26-1,-27 0 0,53 0 16,0 0-16,-53 0 1,53 0-1,1 0 0,25 27 0,-52-27 1,52 0-1,1 0 16,0 0-16,26 0 0,-80-27 0,54 27 1,26 0-1,0-26 0,0 52 0,-79-52 16,-133 26-47,133 0 32,-159 0-32,158 0 31,27 0 0,1 0 0,-54 0 1,26 0-1,-25 0 16,-54 0-16,-26 26 0,-27-26 0,-52 0 1,-80 0 61,26 0-93</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15.4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9684 16589 0,'26'0'31,"1"-26"1,26 26-17,26 0 1,106-27 31,106 27-16,53 27 0,53-1 1,0 27-1,-106-27 0,79 1 0,-132-1 1,-158-52 14,-54-1-14,1 1-1,-80 26 0,-53 26 0</inkml:trace>
</inkml:ink>
</file>

<file path=ppt/ink/ink10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2:30.8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12991 10530 0,'53'-53'297,"0"27"-281,26 26-16,-26 0 15,-26 0-15,-1 0 16,27-27 0,53 27-1,-80 0 1,1 0 46,-1 0-62,1 0 32,26 0-1,-27 0-15,0 0-1,54-53 1,-27 53-1,-27 0 1,54 0 0,-54 0-1,1 0 1,25 0 0,81-26-1,-54 26 1,1 0-1,-1 0 1,-53 0 0,27 0 15,-26 0-15,26 0-1,0 0 1,26 0-1,0 0 1,-26 0 0,-26 0-16,-1 0 15,1 0-15,25 0 16,-25 0 15,-1 0 0,27 0-31,-26-27 16,26 27 0,0-26-1,52 0 1,-52 26 15,27 0-15,-54 0-16,27 0 15,0 0-15,0 0 0,-27 0 16,54 0 0,-27 0-1,53 0 1,-27 0 0,-53 0-1,80 0 1,0 0-1,-27 0 1,-26 0 0,-26 0-1,52 0 17,-52 0-32,26 0 15,-27 0 1,0 0-1,27 0 1,0 0 0,27 0-1,-1 0 1,-26 0 0,0 0-1,-27 0 1,27 0-1,27 0 1,-54 0-16,1 0 16,-1 0-1</inkml:trace>
</inkml:ink>
</file>

<file path=ppt/ink/ink10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3:23.1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2805 7249 0,'26'0'31,"-26"-26"-31,27 26 16,-1 0-1,0 0 1,27 0 109,27-27-109,-54 27-1,27-26-15,26 26 16,-26 0-1,-26 0 1,52 0 0,-26-27-1,0 27 1,26 0 15,54 0-15,-54 0-1,-26 0 1,53 0 0,0 0-1,-53 0-15,79 27 16,-53-27-16,-26 0 16,53 26-1,26 1 1,-26-1-1,-27 1 1,-26-27 0,80 0-1,-27 79 1,-27-79 15,-26 0-15,0 27-1,26-27 1,-26 26 0,0-26-1,-27 53 1,80-53 0,-53 0-1,-26 0 1,26 26-1,-1 1 1,54-1 0,-26 1-1,-27-1 1,-1-26 0,1 0-1,0 53-15,0-53 16,0 27-1,0-1 1,-26-26 0,25 0-1,28 0 1,-27 0 0,0 0-1,26 0 1,-52 0-1,52 0 1,-53 0 0,27 0-1,-26 0 1,26-26 0,-53-1 15,26 27-16,27-26 1,26 26 0,-52-53-1,-1 53 1,27-27 0,-26 27-1,26 0 1,-27-53 15,27 27-15,-27-1-16,27 1 31,-26 0-31,26-27 16,-27 26 15,1 1-16,-1 26 1</inkml:trace>
</inkml:ink>
</file>

<file path=ppt/ink/ink10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3:24.98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7250 7329 0,'-27'0'62,"-26"0"-46,27 0-16,-1 0 15,-26 0-15,27 0 16,-27 0 0,-26 0-1,-27 0 1,-53 0 15,133-27-15,-1 27-1,1 0 1,-1 0 0,1 0-16,-27 0 15,26 0 1,1 0 0,-1 0-16,-25 0 31,-1 0-16,0 0 1,-27-26 0,54-1-1,-1 27 1,-26 0 0,-52 0-1,52 0 1,-185 0 15,185 0-15,0 0-1,26 0 1,-26 0 0,1 0 15,-1 0-16,-53 0 1,79 0 0,1 0-1,-54 0 1,28 0-16,25 0 16,1 0-16,-27 0 46,26 0-46,1 0 16,-1 0 0,1 0-1,-27 0 17,26 0-17,1 0 1,0 0-1,-1 0 1,1 0 0,-1 0-1,-26 0 1,-26 0 0,52 0-1,-25 0 1,25 0-1,-26 0 1,-26 0 0,26 0-1,26 0 1,1 0 0,-27 0 15,0 0-16,-26 0 1,52 0 0,-26 0-1,-52 0 17,52 0-17,-27 0 1,27 0-1,27 0 1,-27 0 0,0 0-1,27 0 1,-1 0 0,1 0 46,-1 0-46,1 0-16,-27 0 15,0-26 1,26 26 0,-25 0-1,-28-27 1,-79 27-1,107 0 1</inkml:trace>
</inkml:ink>
</file>

<file path=ppt/ink/ink10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3:35.4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4339 14287 0,'0'-26'31,"27"26"-15,-1 0-1,1 0 17,-1 0 14,0 0-46,27-27 16,27 27 0,26 0-1,-1 0 1,54 0 0,-79 0-1,-1 0 1,0 0-1,-26 0 17,-26 0-17,26 0 1,-27 0 0,53 0-1,1 0 1,-1 0-1,27 0 1,-80 0 0,54 0-1,-1-26 1,-26-27 0,26 53-1,-52 0 1,52 0-1,-26 0 17,0 0-17,53 0 1,-53-27 0,0 27-1,-27-26 1,1 26 15,-1 0-31,1 0 31,-1 0-31,1 0 32,-1 0-32</inkml:trace>
</inkml:ink>
</file>

<file path=ppt/ink/ink10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4:25.5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13441 6773 0,'26'-26'79,"1"26"-64,-1 0 1,1 0-1,52 0-15,53 0 16,1 0 15,52 0-15,-26 0 0,-80 0-1,0 0 1,80 0-1,-106-27 1,-27 27 0,1 0-1,26 0 1,26 0 0,-52 0-1,52 0 1,-26 0-1,53 0 1,-27 0 15,1 0-15,-1 0 0,27-53-1,0 53 1,-27 0-1,27-26 1,79-27 0,-106 26-1,1 27 1,-27-26 0</inkml:trace>
</inkml:ink>
</file>

<file path=ppt/ink/ink10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4:30.2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3016 8334 0,'106'0'31,"-53"-26"-31,0 26 16,53 0-1,0-27 1,79 1-1,-26 26 1,-27 0 0,53 0-1,53 0 1,-26 0 0,79 0-1,106 0 1,-371 0-1,80 0 1,-27-27 0,1 1 15,-54 26-15,1 0-1,26-27 1,-27 27-1,53 0 1,-26-53 0</inkml:trace>
</inkml:ink>
</file>

<file path=ppt/ink/ink10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4:35.2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12277 9683 0,'26'0'15,"27"-26"-15,0 26 16,-27 0 0,1-27-1,-1 27-15,1-26 16,26 26 0,132-53-1,-159 53-15,54 0 16,-27 0-1,26 0 1,-26 0 0,26-53-1,-26 53 1,0 0 0,27 0-1,-28 0 1,-25 0-1,26 0 1,132-53 0,-132 53-1,79 0 17,-52-53-17,-27 27 1,26 26-1,-53 0 17,1 0-17,-1 0-15</inkml:trace>
</inkml:ink>
</file>

<file path=ppt/ink/ink10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4:36.3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14340 9419 0,'-26'0'94,"-53"0"-94,52 26 15,-79-26-15,53 27 16,-79-1 0,-53 1-1,105-27 1,54 26 0,-27-26 15</inkml:trace>
</inkml:ink>
</file>

<file path=ppt/ink/ink10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4:43.2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7805 11218 0,'27'-26'0,"-27"-1"16,26 27 140,27-26-140,-26 26-16,25-27 15,1 27-15,0 0 16,80 0 0,52-53-1,-79 53 1,-1-26 0,28-1-1,-54 27 16,-26 0 110,-27 0-141,1 0 16,-1 0-1,27 0-15,-26 0 16,-1 0 0,1 0-16,26 0 15,-27 0 1,1 0-1,-1 0 1,0 0 0,80 0-1,-79 0 1,-1 0 0,54 27-1,-28-27 1,28 26-1,-27-26 1,26 27 0,-52-1-16,-1 1 15,0-27 1,1 0 0,-1 0-16,27 0 15,-26 0 16,26 0-15,-27 0 0</inkml:trace>
</inkml:ink>
</file>

<file path=ppt/ink/ink10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4:44.4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9948 11139 0,'-26'0'47,"-1"0"-31,1 0-16,-1 26 16,-25-26-1,-28 0 1,-79 0-1,54 0 1,52 0 0,-53 0-1,-53 0 1,53 0 0,-26 0 15,79 0-16,27 0 1,-27 0 0,-27-26-1,54 26 1,-27 0 0,26 0-1,1 0 1,0-53-1,-27 53 1,0 0 0,26 0 46,1 0-62,-1 0 31,-26 0-15,27 0 0,0 0-1,-27 0 1,-27 0 0,54 0-1,-1 0 16,-26 0-31,27 0 16,-27 0 0,27 0-1,-1 0 1</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26.6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5847 6535 0,'27'0'47,"-1"0"-31,27-27-1,-26 27 1,78 0 15,81-26 0,25 0 1,-25-1-1,-54 27 0,-26-26 16,-53 26-47,-1 0 31,-25 0-31,-1 0 32,-26 26 46</inkml:trace>
</inkml:ink>
</file>

<file path=ppt/ink/ink11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5:28.3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9710 7382 0,'53'0'47,"-26"0"-47,-1 0 16,0 0-16,1 0 15,26 0 16,0 0-15,132 0 0,-53 0-1,1-27 1,-28 27 0,-52 0-1,0 0 1,-26 0-1,26 0 1,52-26 0,1-1-1</inkml:trace>
</inkml:ink>
</file>

<file path=ppt/ink/ink11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5:43.8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9790 11139 0,'79'0'156,"-26"0"-141,53 0-15,-53 0 16,26 0-16,0 0 16,133 0-1,26 0 1,-26 0 0,-80 0-1,-26 0 1,-53 0-1,79 0 1,-52 0 15,-54 0-31,53 0 16,-26 0-16,-26 0 16,79 0-1,-1 0 1,1 0-1,0 0 1,0 0 0,-27 0-1,1 0 1,25 0 0,1 0-1,0 0 1,-79 0-1,52 0 1,-53 0 15,27 0-15,-26 0 0,26 0-1,-27 0 1,27 0-1,-26 0 1,26 0 0,-1 0-1,-25 0 1,-1 0-16,27 0 16,-26 0-1,-1 0-15,1 0 16,26 0-1,26 0 1,-26 0 15,-27 0-15,54 0 0,-54 0-1,27 0 1,26 0-1,-26 0 17,-26 0-17,-1 0 1,1 0 0,-1 0-1,27 0 79,-26 0-78,25 0-1,-25 0 1,-1 0-1,1 0-15,-1 0 16,1 0 0,26 0-1,53 0 1,-80 0 0,27 0-1,26-27 1,-52 27 15</inkml:trace>
</inkml:ink>
</file>

<file path=ppt/ink/ink11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5:51.7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12197 12647 0,'27'0'16,"-1"0"0,1 0-16,-1 0 15,1 0 1,-1 0 0,0 0-1,1 0 1,26 0-1,-27 0 1,27 0 0,27 26-1,-27-26 1,26 53 15,0-53-15,-26 27-1,27-1 1,-54-26 0,27 0-1,26 0 1,-52 0 0,-1 53-1,1-53 1,26 0-1,-27 26 1,27-26 0,-27 0-1,1 0-15,52 0 16,-52 0 15,-1 0 0,1 0-15</inkml:trace>
</inkml:ink>
</file>

<file path=ppt/ink/ink11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5:58.7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2831 14076 0,'53'0'31,"-27"0"-31,27 0 16,-26 0 0,52 0-1,27 0 1,-27 0-1,27 0 1,-26 26 0,-28-26-1,1 26 1,53-26 0,0 0-1,0 0 16,26 0-15,-79 0 0,-26 0-16,26 0 15,-27 0-15,27 0 16,0 0 0,26 0-1,-26 53 1,-26-53-1,52 0 1,-26 0 0,0 0-1,0 27 1,0-1 0,-27-26-1,0 0 1,27 0-1,-26 0 1,-1 0 0,27 0-1,0 27 1,-26-1 0,-1-26-1,1 0 1,-1 0-1</inkml:trace>
</inkml:ink>
</file>

<file path=ppt/ink/ink11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6:48.5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11165 6694 0,'27'0'15,"-1"0"1,27 0-16,-26 0 15,26 0 32,0 0-47,26 0 16,106 0 0,-79 0-16,0 0 15,0 0 1,26 0-16,27 0 15,132-27 1,0-26 0,-53 27-1,-159-1 1,1 27 0,-1 0-1,53 0 1,27 0-1,-53 0 1,-53 0-16,0 0 16,26 0-1,27 0 1,-27 0 0,107 0-1,-81 0 16,-25 0-15,-54 0 0,1 0-1,-1 0 1,1 0 0</inkml:trace>
</inkml:ink>
</file>

<file path=ppt/ink/ink11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6:49.2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14499 6720 0,'0'27'15,"-53"-1"1,53 0-16,-26-26 16,-1 27-1,-26-1 1,27-26 0,-106 0-1,52 27 1,54-27-16,26 0 0,-27 0 15,-1428 53 220</inkml:trace>
</inkml:ink>
</file>

<file path=ppt/ink/ink11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6:51.3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12515 6773 0,'0'26'62,"0"1"-46,-27-1-16,27 1 0,-53-27 16,27 0-1,-27 0 1,-132 159 0,132-133-1,0-26 1,-53 0 15,27 0-15,-1 0-1,54 0 1,0 0 0,-1 0-1,1 0 1,-1 0 93,1 0-93,-1 0-16,-26 0 15,27 0 1,-1 0 15,1 0-15,-1 0 15,1 0 16,0 0 0</inkml:trace>
</inkml:ink>
</file>

<file path=ppt/ink/ink11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7:45.3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7805 6482 0,'0'26'94,"53"54"-79,27-80-15,-1 53 16,0 0 0,27-53-1,-53 79 1,26-26 0,1-27-1,-1-26 1,0 53-1,-26-26 1,27-27 0,-27 0-16,0 53 15,0-27 1,-1-26 0,1 0-16,0 0 15,0 0 1,0 0-1,-26 0 17,26 0-1,-27 0-15,0 0-1,54 27 1,-54-27-16,1 0 15,-1 0 1,1 0-16,-1 0 16,27 0-1,-27 0 1,27 0 0,0 0-1,0 0 1,-26 0-1,-1 0 17</inkml:trace>
</inkml:ink>
</file>

<file path=ppt/ink/ink11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7:46.8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9922 6641 0,'-53'0'125,"-53"0"-125,80 0 16,-54 0-16,-26 0 16,-26 0-1,79 0-15,0-27 16,0 27 0,27 0-1,-27-26 16,27 26-15,-1 0 0,-52 0-1,52 0 1,1 0 0,-1-27-1,1 27 1,-1 0-1,1-53-15,-27 53 16,27 0 0,-1 0-1,1 0-15,-1 0 32,-26 0-32,0-26 15,27 26 32,-1 0-47,1 0 31,-27 0-15,27 0-16,-1 0 16,1 0-16,-1 0 0,-26 0 15,27 0 1,-1 0-1,-25 0 1,25-26 0,1 26 15,-1 0-31,1 0 47,-1 0-32,1 0 1,-1 0-16,-52 0 31,53 0-15,-27 0 0,26 0 15,-26 0-16,27 0 1,-1 0 0</inkml:trace>
</inkml:ink>
</file>

<file path=ppt/ink/ink11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7:56.9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12091 8360 0,'27'0'157,"79"27"-142,-53-27-15,0 0 16,-27 0-16,27 0 31,53 0-15,-80 0-1,27 0 1,0 0 0,26 0-1,1 26 1,-1-26 0,-52 0-1,26 0 1,0 27-1,79-27 1,-79 0 0,0 0-1,0 26 1,-27-26 15,80 0-15,-53 27-1,0-27 1,0 0 0,-1 0 15,-25 0-31,-1 0 16,1 0-16,52 53 15,-52-53 1,26 0-16,26 26 15,80-26 1,-53 27 0,-53-27-1,-27 26 1,27-26 15,53 0-15,-53 27-1,52-27 1,-52 0 0,-26 0-16,26 0 15,-27 0-15,27 0 16,26 0 0,-26 0-1,27 0 1,-1 0-1,1 0 1,25 0 0,1 0-1,-26 0 17,-54 0-17,80 0 1,0 0-1,-27 0 1,27-27 0,0-26-1,-53 53 1,-27 0 0,1 0-1,-1 0 1,0 0-1,1 0 1</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27.4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5847 6773 0,'27'26'47,"26"-26"-31,52 0 15,81 0 0,25 0 0,28 0 1,-107 0-1,-26-26 16,-53 26-16,-80 26 63</inkml:trace>
</inkml:ink>
</file>

<file path=ppt/ink/ink12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7:58.1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16219 8228 0,'-27'0'63,"-25"0"-48,25 0-15,-79 0 16,27 0-16,-27 0 16,0 0-1,-79 0 1,132 0-1,-26 0 1,52 0 47,1 0-48,-1 0-15,-26 0 16,1 0-1,-28 0 1,54 0 0,-27 0-1,0 0 1,-53 0 15,53 0-15,27 0-1,-1 0 1,-26 0 0,-26 0-1,0 0 1,-1 0 0,27 0-1,0 0-15,0 0 16,27 0-1,0 0-15,-27 0 16,0 0 0,0 0-1,26 0 1,1 0 0,-27 0 15,26 0-16,1 0 1,0 0 0,-1 0-1,1 0 1,-27 0 93,26 0-93</inkml:trace>
</inkml:ink>
</file>

<file path=ppt/ink/ink12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8:02.0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2910 9101 0,'27'0'31,"52"0"-31,-26 0 16,0 0-16,0 0 15,53 0 1,-80 0 0,1 0-1,-1 0 1,1 0 0,-1 0 15,1 0-16,25 0 1,28 0 0,-27 0-1,79 0 1,-79 0 0,0 0-1,0 0 1,0 0-1,-27-26 1,-26-1 0,27 27-1,105 0 1,-79 0 0,-27 0 15,1 0-16,52 0 1,-52 0 0,-1 0-1,1 0 1,25 0 0,1 0-1,-26 0 1,-1 0 15,1 0-31,-1 0 31,1 0-15,-1 0-16,1 0 31,-1 0-15,53 0-1,-52 0 1,26 0 0,-27 0-1,1 0 1,-1 0-16,1 0 16,-1 0-1,1 0 1,-1 0-1,27 0 1,-27 0 15,1 0-15,-1 0-16,27 27 31,-26-1-15,-1-26-1,27 0 1,0 0 0,-27 0-1,1 0 1,26 0 0,-27 0-1,27 0 1,27 0-1,25 0 1,-25 0 0,-27 0 77,-27 0-93,1 0 16,-1 0-16,0 0 16,1 0-1,26 0 1,0 0-16,-27 0 16,1 0-16,79 0 31,-27 0-16,-26 53 1,26-53 0,-52 0-1,-1 0 1,27 0 15,0 0-15,0 0-1,26 0 1,-26 0 0,-26 0-1,-1 0 1,27 0 0,-27 0-1,1 0 1,26 0-1,-27 0 1,1 0 0,79 0-1,-54 0 1,-25 0 0,-1 0-16,1 0 15,52 27 1,27-27-1,-79 0 1,52 0 0,-26 0-1,0 0 1,26 0 0,-26 0-1,-26 0 1,-1 0-1,0 0 1,1 0 0,26 0-1,-27 0 1,27 0 0,-26 0 15,-1 0-16,1 0 1,-1 0 15,0 0-15,1 0 0,26 0-1,-27 0 1,1 0 15,-1 0-15,1 0 31,-1 0-47,27 0 15,0 0 16,-53 0 376</inkml:trace>
</inkml:ink>
</file>

<file path=ppt/ink/ink12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8:04.4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8943 9154 0,'-27'0'250,"-25"0"-203,25 0-47,1 0 47</inkml:trace>
</inkml:ink>
</file>

<file path=ppt/ink/ink12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8:16.6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6800 11668 0,'-27'0'31,"107"0"391,-54 0-422,27 0 16,0 0-16,-27 0 15,1 0 1,-1 0 0,1 0-1,26 0 1,-27 0 15,1 0-15,-1 0-16,27 0 15,-27 0 1,27 0 0,0 0 15,-26 0-31,-1 0 16,27 0-16,0 0 15,-26 0 1,78 0-1,-52 0 1,0 0 0,0 0-1,27 0 1,52 0 0,-106 0-1,107 0 1,52 0-1,-79 0 1,-27 0 0,53 0-1,-79 0-15,-26 0 16,26 0 0,-27 0-1,80 0 1,-53 0-1,53 0 1,26 0 0,-79 0-1,26 0 1,-26 0 0,0 0-1,79 0 1,-52 0-1,-54 0 1,27 0 0,26 0 15,-26 0-15,-26 0-1,52 0 1,-26 0-1,53 26 1,-80-26 0,1 0-1,-1 0 1,1 0 0,-1 0-1,27 27 1,-26-27 15,26 0-15,-27 0-1,0 0 17,1 26-17,-1-26 1,27 0-1,-26 0 1,-1 0 0,1 0-1,-1 27 17,27-27-17,-27 0 1,27 0-1,-26 0-15</inkml:trace>
</inkml:ink>
</file>

<file path=ppt/ink/ink12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8:18.1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12594 11827 0,'27'0'47,"-1"0"-32,1 0-15,-1 0 16,0 0-1,54 0 1,-54 0-16,1 0 16,26 0-16,-27 0 15,54 0 1,-54 0 0,53 0-1,1 0 1,-1 0-1,0 0 1,-26 0 0,0 0-1,0 0 17,0 0-17,53 0 1,-53 0-1,-27 0 1,1 0 0,26 0-1,-27 0 17,1 0-1,-1 0-16,1 0 17,-1 0-17,27 0 1,-27 0 31,1 0-32,26 0 1,-27 0 0,27 0-1,-26 0 17,-1 0-17,27 0-15,0 0 16,26 0-1,27 0 1,-27 0 0,-26 0-1,27 0 17,52 0-17,-26 0 1</inkml:trace>
</inkml:ink>
</file>

<file path=ppt/ink/ink12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9:26.3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3810 9313 0,'53'-26'297,"0"-27"-297,-27 53 15,133-27 1,0 1 0,-53-1-1,52 1 1,54-1-1,-27 1 1,-52 26 0,52 0-1,-26 0 1,-1-27 0,27-25-1,-26 52 1,-27 0-1,-52 0 17,-27 0-17,53 0 1,-1-27 0,-25 27-1,-1 0 1,27 0-1,-53 0 1,-27 0 0,27 27-1,27-1 1,26 0 0,-27 1-1,-26-27 1,0 0-16,-27 0 15,54 26 1,-54 27-16,27-53 16,0 0-1,26 0 1,27 53 0,-27-53-1,1 27 1,26-1-1,0 1 1,-1-1 0,-25 0-1,52 27 1,-79-53-16,-27 27 16,1-27-16,26 26 15,-27-26-15,80 53 16,26-26-1,-79-27 17,53 0-17,-53 26 1,-27-26 0,54 0-1,-54 0 1,54 0-1,-27 0 1,-27 0-16,1 0 16,-1 0-1,27 0-15,-27 0 16,27 0 0,0 0-1,27 0 1,-28 0-1,1 0 1,0 0 15,0 0-15,27 0 0,-54 0-1,27 0 1,-27 0-16,27 0 15,0 0 1,0 0-16,-26 0 16,-1 0-1,1 0 1,25 0 0,-25 0-1,-1 0 1,54 0-1,-27 0 17,-27 0-17,1 0 1,-1-26-16,1-1 16,-1 27-1,27 0 32,26-26-31,-26 26-1,-26 0 1,26 0 0,-27 0-16,27 0 31,-27 0-16,1 0-15,26 0 32,0-27-17,0 27 1,-27 0 0,0-26-1,-26-1 1,53 27-1,-26 0 1,26 0 0</inkml:trace>
</inkml:ink>
</file>

<file path=ppt/ink/ink12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9:28.6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11404 9234 0,'-53'0'47,"26"0"-16,-26 0-31,27 0 16,-1 0-16,1 0 16,-80 0-1,-26 0 1,79 0 0,-79 0-1,26 0 1,26 0-1,1 0 1,26 0 15,27 0-15,-1 0-16,-26 0 16,27 0-1,-1 0 1,1 0-16,-1 0 31,-26 0-31,27 0 16,0 0-1,-1 0 1,-52 0 0,52 0-1,-52 0 1,26 0-1,-26 0 17,26 0-32,26 0 15,1 0-15,-1 0 16,1 0 0,-1 0-1,-26 0 1,-26 0-1,53 0 1,-27 0 0,26 0-1,1 0 1,-1 0 15,1 0-31,-1 0 16,-52 0 31,53 0-32,-27 0 1,-53 0 0,53 0-1,-53 0 1,53 0-1,-53 0 1,80 0-16,-1 0 16,-26 0-16,1 0 15,-28 0 1,54 26 0,-54-26-1,-52 0 1,53 0-1,-27 0 1,0 0 15,27 0-15,-1 0 0,1 0-1,0 0 1,52 0-1,-26 0-15,27 0 16,-27 0-16,0 0 16,0 0-1,-26 0 1,26 0 0,-27 0-1,-26 0 1,1 0-1,52 0 1,26 0 15,-52 0-15,52 0 0,-25 0-1,25 0 1,-26 0-1,0 0 1,-53 0 0,53 0-1,1 0 1,-1 0 0,26 0-1,-52 0 1,-1 0-1,-25 0 1,-28 0 15,1 0-15,53 0 0,-54 0-1,28 0 1,52 0-1,-53 0 1,26 0 0,1 0-1,-53 0 1,-1 0 0,54 0-1,53 0-15,-107 0 16,107 0-1,-1 0-15,-52 0 16,53 0 15,-1 0-15,1 0 0,-1 0-1,-26 0 1,27 0-1,-1 0 1,-26 0 0,27 0-1,0 0 1</inkml:trace>
</inkml:ink>
</file>

<file path=ppt/ink/ink12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5:38.7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21987 9445 0,'26'0'31,"1"0"47,79 0-62,-80 0 0,53 0-16,54 0 15,-1 27 1,-53-27 15,27 53-31,-53-53 16,27 0-1,-28 0 1,1 0 0,0 0 15,-26 0-31,26 0 0,-27 0 16,27 0-1,-26 0 1,25 0 15,-25 0-15,26 0 15,0 0-31,-27 0 16,27 0-1,-26 0 1,-1 0 31,80 0-32,-53 0 1,-27 0 0,27 0 15,-26 0-31,25 0 47,-25 0-47,-1 0 15,27 0 1,-26 0 15,-1 0-31,27 0 16,0 0-1,0 0 1,-27 0 0,27 0 15,-26 0-31,-1 0 16,27 0-1,-26 0 1,26 0 15,0 0-15,-27 0-16,27 0 15,-27 0 1,1 0 0,26 0 15,0 0-16,-27 0 1,1 0 31,25 0-16,-25 0-15,-1 0 15,1 0-31,-1 0 16,1 0-1,-1 0 32,1 0-31,-1 0-1</inkml:trace>
</inkml:ink>
</file>

<file path=ppt/ink/ink12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5:39.8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25082 9525 0</inkml:trace>
</inkml:ink>
</file>

<file path=ppt/ink/ink12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5:47.9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13705 7514 0,'27'0'15,"-1"-53"1,1 53-16,-1 0 15,54 0 1,25 0 0,81 0-1,-28-27 1,-25 27 0,25 0-1,-78 0 16,-1 0-15,27 0 0,26 0-1,-79 0 1,53 0 0,-27 0-1,54 0 1,-107 0-1,54 0 1,-54 0 62,1 0-78,-1 0 47,0 0-47,1 0 31,-1 0-15,54 0 15,-54 0-31,1 0 16,-1 0 390,1 0-375,-1 0-31,0 0 16,54 0-16,26 0 16,26 0-1,-79 0-15,79 0 16,-79 0-1,0 0-15,106 0 32,-27 0-32,0 0 15,27 0 1,0 0 0,-27 0-1,53 0 16,-132 0-15,27 0 0,-1 0-1,0 0 1,1 0 0,-27 0-1,-27 0 1,27 0-1,0 0 17,-27 0-32,54 0 15,-1 0 17,-26 0-32,53 0 15,-80 0 16,1 0-31,-1 0 16,1 0 0,-1 0-1,1 0-15,26 0 16,26 0 0,-53 0-1,27 0 1,53 0-1,-26 0 17,-1 0-32,-53 0 15,54 0 1,-27 0-16,53 0 16,-54 0-1,28 0-15,-1 0 31,27-52-15,0 52 0,-27 0-1,-26 0 1,26 0 0,-26 0-1,27 0 1,26 0-1,-27 0 1,133 0 0,-80 0-1,-26 0 17,53 0-32,-54 0 15,-52 0 16,27 0-15,-27 0 0,-1 0-1,1 0 1,27 0 0,26 0-1,-80 0-15,27 0 16,0 0-1,-27 0-15,107 0 32,-54 0-32,-26 0 15,0 0 1,26 0 0,-52 0-1,26 0 16,52 0-15,-52 0 0,27 0-1,-27 0 1,26 0 0,53 0-1,-26 0 1,53 0-1,0 0 1,-106 0-16,79 0 16,-106 0-1,27 0-15,80 0 32,-81 0-32,28 0 15,-1 0 16,80 0-15,-80 0 0,27 0-1,-26 0 1,-1 0 0,0 0-1,-26 0-15,27 0 16,-54 0-1,1 0-15,52 0 32,0 0-32,-52 0 15,79 0 1,-54 0 0,1 0-1,0 0 16,27 0-15,-54 0 0,53 0-1,-52 0-15,26 0 16,-27 0 0,27 0-1,0 0-15,0 0 16,0 0 15,26 0-31,27 0 16,0 0-1,0 0 17,26 0-32,-52 0 15,-1 0 1,0 0 15,1 0-31,-1 0 16,-53 0-1,27 0-15,106 0 16,-132 0 0,26 0-1,-1 0 1,1 0-1,0 0 17,53 0-32,-53 0 15,53 0 1,0 0 0,0 0-1,-27 0 16,27 0-15,26 0 0,-106 0-1,80 0 1,0 0 0,26 0-1,-79 0 1,106 0-1,-79 0 1,78 0 0,-105 0-16,79 0 15,-79 0 1,-26 0 0,132 0-16,-80 0 15,53 0 1,-79 0 15,53 0-15,-80 0-1,80 0 1,-53 0 0,80 0-1,-54 0 1,27 0-1,-53 0 17,0 0-32,26 0 15,-53 0 1,27 0 0,-26-27-1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32.1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8546 11853 0,'26'26'63,"1"-26"-48,26 0 1,0 0 0,158 27 15,28-1 0,25-26 0,-132 0 1,-105 0-1,-54-26 16,-25 26-16,-54 0 0,-79 0 0,-1 53 1,-25 0-1,78 0 0,1-27 0,53 27 1,52-53 15,54 26-16,184-26 0,54 0 0,0 27 1,-107-1-1,-184-26 31,-27 0-46,-79 0 15,-107 27 0,28 26 1,131-27-1,54 1 0,105 26 0,133 0 16,53-1-15,-80 1-1,-159 0-31,80 0 15</inkml:trace>
</inkml:ink>
</file>

<file path=ppt/ink/ink13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5:52.0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2910 8466 0,'-26'-26'0,"52"26"16,1 0-1,-1 0-15,27 0 16,27 0 0,25 0-1,-25-27 1,-27 27-1,0 0 1,26 0 0,27-53-1,-53 53-15,106 0 16,-107 0 0,1-26-16,106 0 15,0 26 1,79-53 15,-159 53-15,80 0-1,-53 0 1,-27-27 0,27 27-1,-26 0 1,-1 0-1,-26-26-15,0 26 16,0 0 0,0 0-16,0 0 15,52 0 1,-78 0 0,79 0-1,-53 0 1,26 0 15,-26 0-15,0 0-1,-27 0 1,80 0 0,-27 0-1,-52 0 1,26 0-1,53 0 1,-27 0 0,-53 0-1,27 0 1,53 0 15,-79 26-31,26-26 16,26 0 15,-26 0-15,-27 0-16,27 0 15,-26 0 1,26 0-16,0 27 16,-1-27-1,-25 0 1,-1 0-1,27 0 1,-26 0 15,-1 0-31,27 0 16,-26 0 0,52 0-1,-53 0-15,27 0 47,-26 0-47,79 0 16,-53 0-1,-1 0 1,28 0 0,-54 0-1,54 0 1,-27 0-1,26 0 1,0 0 0,54 0-1,-80 0-15,26 0 16,-53 0 0,27 0-1,0 0-15,-26 0 31,-1 0-15,27 0 0,-27 0-1,1 0 1,26 0 0,0 0-1,0 0 1,26 0-1,-26 0 1,0 0 15,0 53-31,26-53 16,-26 0 0,0 0-1,26 0 16,1 26-15,-54-26 0,27 0-1,0 0 1,0 0 0,0 0-1,53 0 1,-53 0 15,26 0-31,-26 0 16,53 0-1,26 0 1,-79 0 15,53 0-31,-53 0 31,26 0-15,80 0 0,-53 0-1,26 0 1,0 0 0,1 0-1,25 0 1,54 0-1,26 0 1,-132 0-16,79 0 31,-158 0-31,26 0 0,79 0 16,-106 0 0,27 0-1,-26 0 16,-1 0-15,27 0 0,0 0-1,-27 0 1,54 0 0,-54 0-1,1 0-15,26 0 16,-27 0-1,1 0-15,78 0 16,-78 0 0,26 0-1,-27 0 1,27 0 15,-26 0-31,52 0 31,-26 0-15,0 0 0,0 0-1,26 0-15,-52 0 16,-1 26 0,0-26-16,27 0 15,27 0 1,-1 0-1,0 0 1,1 27 15,-27-27-31,53 0 16,-27 0 0,27 26-1,-53-26 1,-27 0-16,1 0 62,-1 0-30,1 0-32</inkml:trace>
</inkml:ink>
</file>

<file path=ppt/ink/ink13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7:34.6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30348 6747 0,'0'-27'47,"-53"-26"-31,-27 53-1,-25 0 1,25 0 0,-26 0-1,53 0 1,1 0-1,-1 0 1,26 0 0,-79-26-1,53 26 17,1-27-32,-1 27 15,-27 0 16,1-26-15,26-1 0,26 27-1,1 0 1,0 0 0,-1 0 15,1 0-31,-1 0 15,-26 0 17,-53-26-32,80 26 15,-27 0 1,0 0 0,0 0-1,0 0 16,27 0 1,-1 0-1,1 0-15,-1 0 15,1 0-31,0 0 15,-1 0 1,1 0 0,-80-27-1,26 27 17,28 0-32,-28 0 15,1 0 1,26 0 15,-27 0-15,-25 0-1,25 0 1,54 0 0,-107 0-1,107 0 1,-27 0-1,27 0 17,-1 0-32,-26 0 47,27 0-32,-54 0 16,54 0-15,-27 0 0,27 0-1,-27 0 1,26 0 0,-52 0-1,0 0 1,52 0-1,-26 0 1,27 0-16,-1 0 16,1 0-16,-1 0 15,-52 0 17,26 0 14,27 0-30,-27 0-16,26 0 16,1 0-1,-1 0 1,1 0 0,-27 0-1,26 0-15,-26 0 16,27 0-1,0 0-15,-1 0 63,1 0-47,-1 0-1,1 0 32,-27 0-31,26 0-1,-26 0 1,1 0 0,25 0-1,1 0 1,-1 0-1,1 0 1,-27 0 0,26 0-1,1 27 17,-27-27-32,27 0 15,-27 0 32,26 0-31,1 26-1,-1-26 1</inkml:trace>
</inkml:ink>
</file>

<file path=ppt/ink/ink13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7:57.1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25374 6720 0,'52'0'31,"-25"0"-15,-1 0 0,1 0-1,-1 0 157,27 0-172,-26 0 31,26 0-31,-27 27 16,106-27-16,-105 0 31,26 0-15,-27 0-1,27 0 1,26 0 0,-52 0-1,-1 0-15,1 0 16,-1 0-16,1 0 16,26 0-1,26 26 16,-26-26-15,-27 0 0,54 0-16,-54 0 31,27 0-15,27 26-1,25-26 1,-52 0-1,0 27-15,27-27 32,-54 0-17,1 0-15,52 0 16,0 0 0,27 0-16,0 0 31,-53 53-16,-27-53 17,107 0-17,-54 0 1,27 0 0,-80 0-16,27 0 15,-26 0-15,26 0 16,-27 0-16,53 26 31,-52-26-15,26 0-16,26 0 15,-26 27 17,-26-27-32,25 0 31,28 0 0,-54 0-15,27 0-16,0 0 15,-26 0-15,25 0 16,1 0-16,0 0 16,27 0 15,-27 0-16,-1 0 1,28 0 0,26 0-16,-53 0 15,-27 0 17,27 0-32,26 0 31,1 0-16,-27 0 1,-27 0 31,1 0-31,-1 0-1,1 0 1,-1 0-16,27 0 15,0 0 17,-27 0-17</inkml:trace>
</inkml:ink>
</file>

<file path=ppt/ink/ink13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7:59.0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25744 6588 0,'26'0'78,"-52"0"-46,0 0-32,-1 53 15,1-53-15,-27 53 16,0-27-1,-53 27 17,0-53-32,0 106 15,53-106 1,27 0-16,-54 0 16,54 0-1,-27 0 16,27 0-31,-1 26 16,-26-26 0,27 0 109,-1 0-110,1 0-15,-53 0 0,52 0 32,-52 0-32,52 0 15,-26 0 1,27 0 203,-1 0-219,1 0 0,0 0 15,-27 0-15,0-26 31,-27 26-15,1 0 0,26-27-1,27 27 1,-27 0 0,26 0 15,-26-105-31,0 25 15,0 80 17,27 0-32,-1 0 47,1-26-1,-53 26-30,52 0-16,1 0 16,-27 0 62,26 0-78</inkml:trace>
</inkml:ink>
</file>

<file path=ppt/ink/ink13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8:19.9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11324 10160 0,'0'26'16,"27"1"124,-1-27-124,1 0 0,25 0-1,1 26-15,-26-26 16,-1 0-16,1 0 16,-1 0-1,1 0 1,26 0-1,-27 0-15,1 0 16,78 27 15,-52-27-31,27 0 16,-1 0 0,27 0-1,0 0 16,-53 0-15,-27 0-16,53 52 16,-26-52-1,-26 0 1,26 0 0,-27 0-16,27 27 15,-26-27 16,25 0-31,-25 0 16,26 0 0,0 0-1,-27 0 1,27 0 15,0 26-31,0-26 31,-27 0-15,1 0 0,26 0-1,-27 0 1,54 0 0,-1 0-1,-53 0 1,1 0-1,26 0 1,-27 0 15,27 0-31,0 0 16,-26 0 0,52 0-1,-53 0 16,1 0-15,26 0 0,26 0-1,-52 0 1,26 0 0,26-26-1,-26-1 16,26 27-31,-26 0 16,27 0 0,-28 0-1,54 0 1,0 0 15,-53 0-31,-27 0 16,107 0 15,-80 0-15,26 0-1,-53 0 1,54 0 0,-27 0-1,0 0 1,0 0-1,26 0 1,-26 0 15,26 0-31,-26 0 16,0 0 0,27 0-1,-28 0 16,1 0-15,27 0 0,-27 0-1,0 0 1,-1 0 0,1 0-1,0 0 16,0 0-31,-26 0 32,-1 0-17,1 0 1,-1 0 15,27 0-31,-27 0 0,1 0 16,-1 0 15,1 0-15,52 0-1,-26 0 1,-26 0-16,25 0 16,-25 0-1,52 0-15,-52 0 16,132 0-1,-80 0 1,27 0 15,-27 0-31,0 0 16,-52 0 0,26 0-1,0 0 16,0 0-15,0 0 15,-1 0-15,1 0 0,0 0-1,0 0 16,0 0-31,-26 0 16,-1 0 0,27 0-1,-27 0 1,1 0 15,-1 0-31,1 0 31,-1 0 1,1 0-17,-1 0-15,1 0 32,-1 0-32,1 0 15,-1 0 1,1 0-1,-1 0 1,0 0 15,27 0-31,-26 0 16,-1 0 15,1 0 0,-1 0-31,27 0 16,0 0 0,26 0-1,-52 0 1,79 0 0,-80 0-1,27 0 16,0 0-31,26 0 16,-52 0 0,26 0-1,-27 0 1,27 0 15,-26 0-31,25 0 16,-25 0 15,26 0-15,-27 0-1,1 0 1,-1 0 0,27 0-1,-26 0 79,-1 0-78,27 0-16,-27 0 15,1 0 1,26 0 15,-27 0-31,1 0 16,26 0-1,-27 0 1,53 0 0,-52 0-1,79 0 16,-53 0-31,0 0 16,-27 0 0,27 0-1,-27 0 1,54 0 15,-1 0-31,27 27 31,-53-27-15,26 26 0,-26-26-1,0 0 1,27 0 0,-28 0-1,28 27 1,-27-27-1,0 0 1,-27 26 15,80-26-31,0 53 16,-53-53 0,26 0-1,0 0 16,1 27-15,-54-27 0,27 0-1,-26 0 1,26 26 0,26-26-1,-26 0 16,53 0-31,-27 0 16,27 0 0,-53 0-1,53 0 1,-53 0 15,26 0-31,27 0 31,-27 0-15,-26 0 0,53 0-1,-27 0 1,54 0 0,-28 0-1,1 0 1,0 0-1,0 0 1,26 0 15,-79 0-31,53 0 16,0 0 0,-27 0-1,-52 0 16,25 0-15,28 0 0,-1 0-1,1 0 1,-27 0 0,26-53-1,-26 53 16,-27 0-31,54 0 16,-1 0 0,-26 0-1,0 0 1,26 0 15,-26 0-31,53 0 16,-53 0 15,0 0-15,0 0-1,0 0 1,0 0 0,-27 0-1,27 0 1,-27 0-1,54-53 1,-54 53 15,54-26-31,-27 26 16,-27 0-16,133-80 16,-133 54-1,27 26-15,53 0 31,-53-53-15,132 27 0,-132-1-1,26-26 1,-26 53 0,0-53-1,0 53 16,0 0-31,0 0 16,-27 0-16,27 0 16,0 0-1,-26 0 1,-1 0 0,1 0-1,26 0-15,-27 0 16,53 0 15,1 0-15,-54 0-1,54 0 1,-1 0 0,-53 0-1,27 27 1,0-27-1,-26 26 1,52-26 15,-52 0-31,52 0 16,-26 27 0,-27-1-1,1-26 16,52 0-15,-52 0 0,-1 0-1,80 0 1,-80 0 0,80 0-1,-79 0 16,52 27-31,-26-27 16,-27 0 0,133 0-1,-79 0 1,-1 0 15,27 0-31,0 0 16,26 0 15,-26 0-15,-53 0-1,-1 0 1,-25 0 0,52 0-1,27 0 1,0 0-1,-53 0 1,0 0 0,53 0-1,-27 0 1,80 0 0,-27 0-1,-105 0 16,78 0-15,28 0 0,-54 0-1,0 0 1,-52 0 0,79 0-1,-80 0 1,54 0-1,-1 26 1,-26 1 0,0-27-1,-27 0 1,27 0 0,-26 0-1,-1 0 1</inkml:trace>
</inkml:ink>
</file>

<file path=ppt/ink/ink13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8:27.3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26088 11192 0,'-27'0'78,"27"26"-63,-26 0-15,0-26 16,-1 0-16,1 27 16,-133-27 15,80 0-31,-54 0 16,-26 0-1,80 0 16,53 0-15,-27 0 0,0 0-1,0 0 1,26 0 0,-26 0 77,27 0-77,-27 0-16,27 0 16,-80 0-16,53 0 31,-26 0-16,26-27 1,-27 1 0,27 26-1,0 0 1,27 0 0,-27 0-1,-53-26 1,80 26-1,-1 0-15,1 0 16,-1 0 0,1 0-16,-1-27 31,-25 1-31,-54 26 16,0 0-1,26-27 1,28 27 15,25 0-31,1 0 16,-27 0-16,0 0 15,26 0 1,1 0 0,-1 0-16,-25-26 15,25 26 1,-26 0-1,27 0 1,-1 0 0,1 0-1,-54 0-15,28 0 16,25 0 0,-26 0 15,27 0-31,-27 0 31,0 0 0,26 0-31,1 0 16,-27 0 0,-26 0-1,-1 0 1,27 0-1,-26 0 1,52 0 0,-78 0 15,52 0-31,0 0 16,0 0-1,26 0-15,1 0 31,0 0-31,-54 0 16,54 0 0,-54 0-1,27 0 1,-26 0 0,-27 0-1,80 0 1,-80 0 15,53 0-31,-79 0 16,79 0-1,26-27-15,1 27 32,-1 0-1,1 0-31,-53 0 47,52 0-47,1 0 15,-27 0 1,-27 0 0,1 0-1,26 0 1,27 0-1,-27 0-15,0 0 16,26 0-16,1 0 16,-53 0 15,26 0-31,26 0 16,1 0-1,-27 0-15,-27 0 31,54 0-31,-27 0 16,-53 0 0,80 0-1,-27 0 1,0 0 0,-53 0-1,0 0 1,53 0-1,-26 0 1,26 0 0,-26 0-1,26 0 1,0 0 0,0 0 15,26 0-16,-52 0 1,26 0 0,0 0-1,0 0 1,0 0 0,-26 0-1,26 0 1,0 0-1,-53 0 1,27 0 0,52 0 15,1 0-31,-27 0 16,0 0-1,0 0 1,-53 0 15,80 0-15,-27 0-1,27 0 1,-54 0 0,1 0-1,52 0 1,-25 0-1,25 0 1,-26 0 0,27 0-1,-27 0 1,0 0 0,0 0 15,-26 0-31,26 0 31,0 0-15,-80 0-1,80 0 1,-26 0 0,26 0-1,0 0 1,27 0-1,-27 0 1,26 0 0,-25 0 15,25 0-31,-52 0 16,26 0-1,-27 0 1,54 0 15,-27 0-15,27 0-1,-1 0 1,-52 0 0,26 0-1,0 0 1,0 0-1,0 0 1,0 0 0,-79 0-1,52 0 1,54 0-16,-80 0 16,53 0-16,27 0 31,-27 0 0,26 0-15,1 0 15,0 0-31,-1 0 16,1 0-1,-27 0 1,0 0-1,-79 0 1,105 0 0,-26 0 15,27 0-31,-1 0 16,-26 0-1,27 0 1,-27 0 15,0 0-15,27 0-1,-27 0 1,0 0 0,-53 0-1,53 0-15,-79 106 16,105-106-16,-26 27 15,27-27 1,-1 0 0,-26 0-1,-52 0 1,25 0 0,27 0 15,0 0-16,-26 0 1,26 52 0,0-52-1,27 0 1,-27 0 0,0 27-1,0-27 1,27 0-1,-27 0 17,26 53-32,-52-53 31,52 0-31,1 0 16,-54 26-1,28-26 1,25 0 15,1 0-15,-27 0-1,0 0 1,-27 0 0,54 0-1,0 27 1,-1-27-1,-26 0 1,27 0 0,-1 0-1,-26 0 1,-26 0 0,26 0 15,27 0-31,-27 0 31,0 0-15,-53 0-1,53 0 1,0 0 0,27 0-1,-1 0 1,-52 0-1,52 0 1,1 0 0,-1 0 15,1 0-31,-1 0 16,1 0-1,0 0 16,-27 0-15,26 0 0,-26 0-1,0 0 1,27 0 0,-27-27-1,-26 1 1,-1-1-1,-52 27 1,79 0 0,27-26-1,-27 26 1,0 0 0,26 0 15,-26 0-31,0 0 31,27 0-15,0-27-1,-1 27 1,1 0 0,-27-26-1,0 26 1,26 0 15,1 0-15,-1 0-1,1 0 17,26-26-32,-27 26 15,1 0 16,0 0-15,-54 0 0,54-27-1,-27 27 1,26 0 0,-26 0-1,27 0 1,-27 0 15,0 0-31,0 0 16,27 0-1,-1 0 1,1 0 0,-1 0-16,1 0 31,0 0-31,-1 0 15,1 0 1,-1 0 0,-26 0-1,-26 0 1,26 0 0,-26-26-1,52 26 1,1 0-1,-1 0 1,-26 0 0,27 0 15,-1 0-31,1 0 16,-1 0-1,1 0 16,-53 0-15,52 0 0,1 0-1,-1 0 1,1 0 0,-1 0-1,-26 0 1,27 0-16,-27 0 15,27 0 1,-27 0 0,26 0-1,-26 0 1,-26-53 0,52 53 15,-25 0-16,-1 0 1,-27 0 0,54 0 15,-27 0 31,0 0-30,26 0-32,-25 0 15,25 0 1,-26 0-16,27 0 16,-1 0-1,1 0 16,-1 0-15,-26 0 0,27 0-1,-53 0 1,26 0 0,26 0 15,1 0 0,-1 0-15,27 0 15,-317 0 141,290 0-172,1 0 15,-27 0 1,27 0-16,-1 0 16,-26 0-16,27 0 31,-1 0-15</inkml:trace>
</inkml:ink>
</file>

<file path=ppt/ink/ink13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8:30.8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8599 11297 0,'-27'0'78,"-25"0"-63,25 0-15,-26 0 16,-26 0 0,-27 0-1,0 0 1,-26-26-1,26 26 1,27 0 0,-1 0 15,-52 0-15,53-27-16,-1 27 15,54 0 1,-27 0 15,26-26-15,-52 26-1,53 0 1,-27 0 0,26 0-1,-26-53 1,27 53-1,-27 0 1,-26 0 0,52-26-1,-52 26 1,52 0 0,1 0 30,-1 0-46,1 0 47,-27 0-47,27 0 16,-80 0 0,26 0-1,54 0 1,-54-27-1,54 27 17,0 0-32,-1 0 15,1 0 17,-27 0-17,26 0 1,1 0-1,-1 0 1,1 0 0,-27 0-1,26 0 1,1 0 0,-27 0-1,27 0 1,-27 0-1,26 0 1,-52 0 0,0 0-1,52 0 1,-26 0 0,0 0-1,0 0 16,27 0-15,-27 0 0,-53 0-1,0 0 1,53 0 0,-105-53-1,105 53 1,-27 0-1,-26 0 1,54 0 0,-54 0 31,26 0-47,-25 0 15,25 0 16,1 0-15,-53 0 0,52-26-1,54 26 1,-1 0 31,-26 0-32,0 0-15,27 0 16,-80 0 0,53 0-1,0 26 1,-79-26 15,79 27-31,0-27 31,27 53-31,-54-53 16,54 0 0,-27 26-1,-53-26 1,53 27 0,27-27-1,-27 26 1,0-26-1,0 0 17</inkml:trace>
</inkml:ink>
</file>

<file path=ppt/ink/ink13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9:08.5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2937 8519 0,'53'0'79,"0"-26"-64,-27 26 1,27 0-1,26 0-15,1 0 16,-1 0 15,1 0-31,-54 0 16,0 0 0,80 0-1,80 0 1,-81 0 15,-25 0-15,-1 0-1,27 0 1,-53 0 0,0 0-16,26 0 15,1 0 1,-54 0-1,27 0-15,0 0 16,-27 0 0,1 0-1,79 0 1,-54 0 15,1 0-31,0 0 31,-26 0-15,52 26 0,-52-26-16,105 27 15,-106-1 1,54-26-16,-1 27 16,1-27-1,-1 79 1,27-79-1,-53 0 1,0 0 15,-1 26-31,54-26 16,-26 0 0,-54 0-1,53 0 16,-26 0-15,-26 0 0,52 0 15,-52 0-31,-1 0 16,1 0-1,-1 0 32,1 0-31,25 0-16,-25 0 15,52 0 1,-52 0-16,52 0 31,-52 0-31,-1 0 0,1 0 16,25 0 31,-25 0-32,-1 0 1,1 0 0,-1 0-16</inkml:trace>
</inkml:ink>
</file>

<file path=ppt/ink/ink13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9:44.4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2884 9419 0,'26'0'63,"-26"-27"-63,27 1 15,-1 26 16,1 0-15,-1 0 0,107 0-16,-54 0 15,27 0 1,105 53 0,-131-53-1,105 0 16,53 79-15,-79-26 0,0 0-1,-54-53 1,-78 0 15,26 79-31,-27-79 16,54 27-16,-54-27 15,1 0 1,25 0-16,28 0 16,-54 0-1,27 53 17,53-53-32,0 0 15,-53 0 1,53 26 15,0 1-15,-27-27-1,-26 0 1,0 0-16,53 26 31,-80-26-15,27 0-16,0 0 15,0 27 17,26-27-32,27 0 15,-53 0 1,0 0 0,0 0-1,-27 0 16,1 0-15,52 0 0,0 0-1,-26 0 1,80 0 0,25 0-1,28 0 1,131-53 15,-158 0-15,26 26-1,-79 27 17,0 0-32,-80 0 0,27 0 15,-26 0 1,25 0 15,-25 0-31,-1 0 47,27-53-47,53 53 16,-27 0-1,-26-26 1,0 26-1,-26 0 17,-27-27-32,79 1 15,0 0 1,-52 26 15</inkml:trace>
</inkml:ink>
</file>

<file path=ppt/ink/ink13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49:53.6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4577 9392 0,'-53'0'32,"80"0"-1,52 0-16,27 0-15,79 0 16,53 0 0,27 0-1,0 27 17,-160-27-32,-52 0 15,27 0 16,-54 0-15,53 0 0,1 0 15,-1 0-31,27 0 16,-53 0-1,53 0 1,-80 0-1,107 0 17,-80 0-17,-1 0-15,28 26 0,-1-26 16,-52 0 0,-1 0-16,27 0 15,53 0 16,26 0-15,0 0 0,-26 0-1,-26 27 1,-54-27 0,53 0 15,-52 0-31,26 0 15,-27 0-15,27 0 16,-26 0 31,-1 0-31,1 0 15,26 0 0,-27 0-15,27 0-16,-27 0 15,54 0 1,-27 0 0,0 0-1,132 0 1,-53 0-1,27 0 17,-53 0-32,-1-27 15,28 27 1,-27-26 0,-1 26-1,-52 0 16,0 0-15,-26 0 0,52-27-1,-52 27 1,25 0 0,-25 0 15,-1 0-31,54 0 15,-27 0 1,52 0 0,1 0-1,27 0 17,-54 0-32,27 0 15,0 0 16,-27-26-15,-52 26 0,-1 0-1,0 0 1,1 0 0,-1 0-1,27 0 48,-26 0-63,-1 0 15,27 0-15,53 0 16,26 0 0,-52 0-1,25 0 16,54 0-15,-106 0 0,0 0-1,53 0 1,-53 0 0,-27 0 15,27 0-31,-26 0 15,-1 0 1,1 0 0,25 0-1,28 0 17,52 0-32,80 0 15,-106-27 16,-54 27-15,-25 0 0,-1 0-1,27 0 1,0 0 0,27 0-1,-54-26 1,27 26-1,0-53 17,26 53-17,-52 0 1,26 0 0,-27 0-1,1 0-15,26 0 31,-1 0-15,-25 0 0,-1 0-1,54 0 1,-27 0 0,52 0 15,1 0-31,-79 0 15,52 0 1,-26 0 0,26 0-1,-26 0 17,-26 0-32,26 0 15,-27 0 16,1 0-31,26 0 16,26 0 0,-53 0-16,27 0 15,-26 0 1,26 0 15,-27 0-15,1 0-1,26 0 1,-27 0 0,0 0-16,1 0 15,-1 0 17,27 0-32,-26 0 15,-1 0 16,27 0-15,0 0 0,0 0-1,26 0 1,-52 0 0,26 0 15,0 0-31,52 0 15,-52 0 1,0 0-16,0 0 16,0 0-1,-26 0-15,25 0 32,1 0-32,0 0 15,27 0 1,-27 0 15,26 0-15,0 0-1,-26 0 32,-26 0-47,-1 0 31,1 0-15,-1 0 0,1 0-1,-1 0 32,0 0-31,1 0-1,52 0 48,-52 0-47,-1 0-1,27 0 1,-26 0-16,25 0 15,-25 0 1,-1 0 31,1 0-31,-1 0-16,1 0 15,26 0 1,0 0 15,0 0-15,-27 0 62,0 0-63,1 0-15,-1 0 0,27 0 32,-26 0-32,26 0 15,-27 0 1,80 0 0,26 0-1,-26 0 16,-27 0-15,1 0 0,-54 0 31,1 0-16,26 0 63,-27 0-79,27 0-15,0 0 16,-27 0 15,1 0-15,-1 0-16,27 0 15,0 0 1,79 0 0,-79 0-1,53 27 1,0-27-1,-53 26 17,0-26-32,0 26 15,-27-26 1,1 0 0,-1 0-1,1 0 16,78 0-15,-78 0 0,26 0-1,0 0 1,-27 0-16,1 27 16,26-27-1,52 0 1,-52 53-16,0-53 15,80 26 1,-81-26 0,-25 0-1,26 0 17,-27 0-32,27 0 15,27 0 1,-27 0 15,-27 0-31,0 0 16,1 0-1,-1 0 1,1 0-16,26 0 16,53 53-1,-54-53 1,-25 0-1,26 0 17,-27 53-17,1-53 32,-1 0-47,1 0 31,26 0 1,-27 0-32,0 0 15,27 0 1,-26 0 0,26 0 15,53 0-31,-80 0 15,27 0 1,-27 0 0,27 0-1,0 0 17,27 0-32,-54 0 15,27 0 1,-26 0 78,-1 0-94,0 0 15,1 0-15,26 0 16,-27 0 15,27 0-15,-26 0-1,-1 0 17,1 0-32,-1 0 15,0 0 16,27 0-15,-26 0 0,-1 0-1,1 0 1,-1 0 0,27 0 15,0 0-31,-27 0 15,1 0 1,-1 0 15,54 0 1,-27 0-32,0 0 15,-27 0 16,27 0 94,-27 0-109,1 0 0,52 0-16,1 0 15,-54 0 1,54 0 0,-1 0-1,-26 0 16,79 0-15,-79 0 0,-27 0-1,1 0 1,26 0 0,26 0 15,-26 0-31,-26 0 15,-1 0 204,0 0-203,54 0-16,-54 0 15,27 0 1,-26 0 0,-1 0-16,1 0 31,-1-26-15,1 26-1,25 0 16,1 0-15,0 0 0,-26 0 15,-1 0-15,1 0-16,26 0 31,-27 0-31,27 0 15,53 0 1,0 0 0,-1 0-1,-25 0 17,-54 0 108,1 0-124,-1 0-16,1 0 0,-1 0 15,27 0-15,-27 0 32,1 0-32,26-27 15,-27 27 17,1 0-17,-1 0-15,1 0 78,26 0-62,-27 0 0,53 0 15,-52 0-31,-1 0 31,27 0-15,-26 0-16,26 0 15,-27 0 1,27 0 0,0 0-1,-27 0 16,80 0-15,-79 0 0,26 0-16,-27 0 15,53 0 1,-52 0 0,26 0-1,-27 0-15,27 0 31,-26 0-15,-1 0 0,27 0-16,-27 0 15,27 0 204,-26 0-203,-1 0-16,1 0 15,-1 0 17,1 0-17,26 0 16,-27 0-31,27 0 16,0 0 15,53 0-31,-80 0 32,27 0-32,-26 0 15,26 0 1,-27 0-1,27 0 1,53 0 0,-27 0-1,0 0 1,27 0 0,-26 0-1,-1 0 1,-53 0 15,27 0-15,-26 0-1,52 0 1,-52 0 0,26 0-1,-27 0 16,27 0-31,0 0 16,26 0 0,-52 0-1,79 0 1,-53 0 15,52 0-31,28 0 16,-54 0 15,27 0-15,-53 0-1,-27 0 1,80 0 0,-27 0-1,1 0 1,52 0-1,-105 0 32,25 0-31,-25 0-16,-1 0 16,54 0-1,-1 0 16,-26 0-15,0 0 0,26 0-1,80 0 1,0 0 0,-133 0-1,107 0 16,-81 0-31,54 0 16,-26 0 0,52 0-1,-53 0 1,1 0 15,-54 0-31,54 0 31,-1 0-15,27 0 0,79 0-1,-159 0 1,27 0 0,0 0-1,0 0 1,27 0-1,-1 0 1,27 0 15,79 0-31,-79 0 16,26 0 0,27 0-1,-27 0 16,-52 0-15,-54 0 0,27 0-1,0 0 1,0 0 0,0 0-1</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39.0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5847 6588 0,'-26'-27'47,"52"27"-16,27 0-15,212 0 30,-80 0-14,27 0-1,-1 0 0,-52 27 0,-106-27 1,-79 0 46,-1 0-47,-185 53 0,-52 0 1,52 0-1,133-27-31,-106 27 31,158-53-31,-79 53 31,159-53 32,27 0-48,105-27 17,79 1-1,-52 52 0,-80-26 0,-52 27 1,-54-27-1,1 0 172,-1 0-125,1 26-78,25-26 16,-25 0 15,-27 27 78</inkml:trace>
</inkml:ink>
</file>

<file path=ppt/ink/ink14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5T15:50:02.6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2805 10186 0,'26'0'31,"1"0"0,-1 0-15,0 0 0,1 0-16,26 0 15,106 27 1,-1-27 15,-78 0-31,78 26 16,-52-26-1,-53 27-15,53-1 16,26 0 0,-26-26-1,0 0 16,-53 0-31,-27 0 16,1 0 0,-1 0-1,1 0 1,26 0 15,26 0-31,-26 0 16,53 0 15,-53 0-15,52 0-1,-52 0 1,0 0 0,0 0-1,27 0 1,-1 0-1,-26 0 1,26 0 15,-26 0-31,80 0 16,-54 0 0,27 0-1,26 0 1,-26 0 15,-27 0-15,53 0-1,-52 0 1,-1 0 0,54 0-1,-28 0 16,-52 0-31,27 0 16,-1 0 0,0 0-1,27 0 1,-26 0 15,-1 0-31,-26 27 16,0-27 15,26 0-15,-52 0 31,26 0-32,-27 0-15,53 0 16,27 0-1,-26 26 1,-27-26 15,26 0-31,0 0 16,-26 0 0,53 0-1,0 27 1,-27-27 15,1 0-15,-27 0-1,-27 0 1,27 0 0,-27 0-1,54 0 16,-27 0-31,79 0 0,-106 0 16,27 0-16,27 0 16,-54 0-1,27 0 1,26 0 15,1 0-31,-1 0 31,1 0-15,25 0 0,1 0-1,-26 0 1,-1 0 0,-53 0-1,133 0 1,-27 0-1,27 79 1,0-79 15,-80 27-15,1-27-16,52 0 16,-26 0-1,26 0 1,-26 0 15,-27 0-31,80 0 16,-106 0-1,0 0 32,-27 0-47,27 0 31,0 0-31,27 0 16,-1 0 0,-26 0-1,0 0 1,26 0 15,-26 0-31,0 0 0,26 0 31,1 0-15,-54 0-16,27 0 16,-26 0-1,26 0 1,-27 0 0,0 0-1,54 0 1,-54 0-1,27 0 1,-26 0 15,-1 0-15,1 0-16,-1 0 16,80 0-1,-53 0 1,0 0 15,26 0-15,-26 0-1,53 0 1,-27 0 0,54 0-1,-1 0 16,0 0-31,-53 0 0,1 0 16,-54 0 0,1 0-16,26 0 15,0 0 1,-1 0 15,-25 0-31,26 0 31,0 0-15,-27 0 0,54 0-1,25 0 1,-52 0 0,53 0-1,-53 0 1,53 0-1,26 0 1,-26 0 15,0 0-31,0 0 16,-53 0 0,52 0-1,-78 0 1,26 0 15,0 0-15,-27 0-1,1 0 1,-1 0 15,27 0 0,0 0-15,-27 0-16,27 0 16,-26 0-1,-1 0 1,1 0 15,26 0-31,0 0 0,0 0 31,-1 0-15,-25 0-16,26 0 16,53 0-1,-53 0 1,26 0 0,-26 0-1,26 0 1,80 0-1,-80 0 1,1 0 15,-1 0-31,-26 0 16,-27 0 0,27 0-1,0 0 1,27 0 15,26 0-15,-54 0-1,1 0 1,0 0 0,27 0-1,-54 0 16,53 0-31,27 0 16,-26 53 0,52-53-1,27 0 1,-80 0 15,27 0-31,-27 0 16,-26 0 15,0 0-15,-26 0-1,26 0 1,-1 0 0,81 0-1,-80 0 1,0 0-1,-1 0 1,54 0 15,0 0-31,-27 0 16,27 0 0,27 0-1,-80 0 1,-1 0 15,54 0-15,0 0-1,-53 0 1,26 0 0,-52 0-1,-1 0 16,1 0-31,-1 0 16,27 0 0,0 0-1,53 0 1,-53 0 15,-27 0-31,27 0 78,-26 0-78,-1 0 16,1 0 0,25 0-16,28 0 15,-1 0 1,-52 0-1,26 0 1,-27 0 15,53-80-31,-52 80 16,-1-26 62,27 26-47,-26 0-15,-1 0 0,1-27-16,-1 1 15,80-1 1,-53 27-1,0 0 142,-27 0-126,1-26-31,-1-1 16,1 27-16,26 0 15,-27 0-15,53 0 16,-26-26-1,-26 26 1,-1 0 0,1 0-1,26 0-15,-27 0 16,53 0 0,-52 0-1,26 0 1,0 0 15,-27 0-15,1 0-1,-1 0 1,27 0 0,0 0-1,-27 0 1,54 0-1,-1 0 48,-52 0-47,26 0-1,-27 0-15,0 0 0,80 0 31,-53 0-15,-26 0 0,-1 0-1,80 0 1,53 0 0,-80 0-1,-26 0-15,53 0 16,-80 0-1,107 0 1,-107 0 15,27 0-31,-27 0 32,1 0-17,-1 0 1,27 0 15,-26 0-15,26 0-1,52 0 1,-52 0 0,0 0-1,53 0 1,-53 0-1,26 26 1,-52-26 0,26 0-1,-27 0 1,54 0 15,-1 27-31,-26-27 16,26 0 15,-26 0-15,0 0-1,0 0 1,26 0 0,-26 0-1,80 0 1,-80 0-1,-1 0 1,-25 0 15,26 0-31,0 0 16,26 0 0,-26 0-1,-27 0 16,27 0-15,-26 0 0,52 0-1,1 26 1,-1-26 0,-53 0-1,27 0 1,27 0-1,-54 0 1,54 0 0,-1 0-1,-26 0 1,26 0 15,1 0-31,-54 0 31,1 0-15,-1 0 0,0 0-1,27 0 1,-26 0 0,26 0-1,-27 0 1,27 0-16,0 0 15,-27 0 1,1 0 31,26 0-31,-27 0-16,1 0 15,-1 0 32,1 0-47,-1 0 16,1 0-1,25 0 1,-25 0 0,26 0-1,-27 0 1,1 0-1,26 0 1,0 0 0,0 0-1,-1 0 1,1 0 15,0 0-31,27 0 16,-54 0 15,1 0-31,26 27 16,26-27-1,-53 0 1,54 0 0,-1 0-1,-52 0 1,25 0-1,1 0 1,0 0 0,0 0-1,79 0 1,-26 0 0,-26 0-1,-27 0 1,0 0 15,-1 0-15,1-27-1,0 27 1,-26 0-16,26 0 16,-27 0-1,1 0 16,-1 0-31,53 0 16,54 0 0,-80 0-1,26 0 1,80 0 15,-80 0-31,53 0 16,-26 0 15,0 0-15,-27 0-1,-26 0 1,27 0 0,-54 0 15,1 0-31,26 0 31,-27 0-31,1 0 16,25 0 15,1 0-31,27 27 16,-27-27-1,-27 0 16,53 0-15,-26 0 0,80 26-1,-80-26 1,26 0 0,53-3863-1,1 7779 1,-81-3916 15,81 0-31,-27 0 16,-53 0-1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42.6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11324 10636 0,'53'26'47,"-26"1"-31,-1-27 0,0 0-16,186 26 46,53 27-14,-54-26-1,-158-1 0,-79-52 0,-133 26 1,-105 26-1,-1 1 16,159-27-16,53 26 0,238 0 1,106 27-1,0-26 0,-264-27-31,79 26 31,-133 1-15,1-27 0,-265 53 30,0-27-14,158-26-1,186 27 0,80-27 0,158 26 1,-27 1-1,-237-27 16,-80 52-16,26-52-31</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46.92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7408 12964 0,'27'27'62,"26"-1"-46,0-26 0,0 0-1,158 0 16,-26 0 1,27 27-1,0-27 0,-27 0 16,-106 0-16,-26 0-31,-26 0 32,-54-27 30,-26 1-31,-53-1 1,-26-26 14,-106 27-14,-79-1-1,52 27 0,133 0 0,158 0 48,133 0-64,132 0 32,-53 0-16,27 27 1,-80-1-1,-106 1 0,-79-1 0,-79 1 1,-106-27 14,-80 26-14,-52 1-1,78 26 0,160-53 0,0 52 1,79-25-1,158-1 0,81-26 16,25 0-16,27 0 1,-53 0-1,-79-26 0,-132 26 0,-80 26 47,26-26-62</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57.9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11695 4947 0,'53'0'15,"-27"0"1,0 0-16,186 0 31,53-26 16,132-1-16,52 1 0,28 0 1,-54 26-1,-317 0-31,317-27 31,-344 27-15,345 0-1,105 0 32,-26 0-15,-27 27-1,-79-1 0,26 27 0,-52-53 1,-27-27-1,-80 1 0,-79-27 16,80 53-16,-106 0 0,-80-26 1,-53 26-1,-52 0 31,0 0-46,-27 0 15,-159 26 1,-26-52-1,-106 52 0,-27-26 0,-78 53 1,-54 0-1,106-27 0,-106 27 16,-79-53-16,-26 27 0,26-27 1,132 0-1,-79 0 0,26 0 0,80 0 16,26 26-15,159 1-1,185-1-31,-132 27 31,132-53-31,-27 53 31,107-53 16,26 26-31,132-26 15,106 0 16,106 0-16,53 0 0,-80 27 1,106-27-1,0 26 0,-26 27 0,0-26 16,-132-27-15,-239 0-32,238 26 31,-237-26-31,211 0 31,53 0 0,-27-26 1,-26 26-1,53-27 0,-26 27 16,-1 27-16,-52-27 0,-80 0 1,27 26-1,-54-52 0,-25 26 0,-27-53 16,-80 26-15,-26 1-1,-132-27 0,-133-26 0,-79 26 1,27 26-1,211 1-16,-265 26 1,266 0 0,-319 0 15,-105 26 0,106 1 0,105-1 1,265-26-1,133-26 0,211-1 0,106 27 16,-27-26-15,133 26-1,26-27 0,-26 27 0,-159 0 1,-291 0-32,211-26 31,-211 26-31,53-27 31,-27 1 16,-52-53-16,-54 52 0,-26 1-31,-52-1 32,78 27-32,-105 0 31,-106-26 0,-53-27 0,26 0 1,-132 26 15,-53 27-16,-52 0 0,25-26 0,107 26 1,-133 0-1,53 0 0,54 0 16,25 0-16,292 0-31,-239 0 31,239 0-31,-239 0 32,-78 26-1,25-26 0,133 0 0,159 0-31,-186 27 47,186-1-47,-159 1 32,-53 26-1,79 0 0,106-27 0,27-26 1,132-26 61</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7:41.2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7646 6879 0,'27'26'47,"-1"-26"-16,27 0-31,-26 0 15,-1 0 1,133 0 15,79 0 1,106-26-1,26 26 0,1 26 16,-27-26-16,79 0 0,-79 27 1,-26-54-1,-80 54 0,-185-27 0,-27 0 1,-79 26 15,-53 1-16,-79 26 0,26-27 0,-105 0 1,-54 27-1,27-26 0,-53 26 16,53-27-16,0-26 0,27 27 1,-1-27-1,80 0 0,132 0-31,-106 0 31,133 0-15,-80 0 0,53 0 31,79 0 15,107 0-31,105-27 1,106 1-1,26 26 0,1 0 0,78 0 16,28 26-16,-1-26 1,-106 0-1,-184 0 0,-160 0-31,80 0 31,-133 27 63</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03.5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1032 6747 0,'26'0'47,"27"-27"-31,27 27 0,264-26 30,-133-1-14,107 1 15,-1-1-16,27 1 0,-106 26 0,-158 0-31,131-27 32,-131 27-32,105 0 31,-79 27 0,-53-27 16,-27 0-16,1 26 0,-1 1 1,-52-1 61,-1-26-77,1 0 0,-212 0 31,-53 27-16,-80-1 0,54 1 0,-54-1 1,27 27-1,53-27 0,80 1 16,131-1-16,54-26 0,105 27 1,159-54-1,-26 54 0,132-27 0,26 26 1,1 27 15,-54-53-16,-52 27 0,-107-27 0,-105-27 1,-106 27 264</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03.5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9657 10080 0,'0'0'0,"27"0"16,26 0-1,0 0 1,132 0 31,0 0-16,53 27 0,53-27 0,53 0 1,-26 26-1,-54-26 0,133 0 0,-27 0 16,-26 0-15,-52 0-1,-213 0-31,185 0 31,-184 0-31,131 0 31,81 0 1,-28 27-1,-184-27 0,-133 26 47,-27-26-62</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05.8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6429 6747 0,'53'26'62,"-26"-26"-46,-1 0-16,186 26 47,0-52-16,-160 26-31,213 0 31,-186 0-31,239 0 31,52 0 1,-132 26-1,-132-26 0,-79 0 16,-133-26-16,-159 26 0,-132-26 1,53 52-1,-79 27 0,159 0 0,78-27 1,133-26 15,80-26-1,26 26-30,132 0 15,133-27 1,-1 27-1,106 0 0,-52 27 0,-186-27 16,-106-27-16,-105 1 1,-212-27-1,-106 27 0,-80-1 0,54-26 1,158 27 15,186 26-47,-53-27 31,52 1-31,1 26 31,26-27 0,26 1 1,1 26-1,78 26 0,28 1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10.6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6985 9313 0,'26'0'15,"27"0"1,-26 0-16,26 0 16,158 0 15,28 0 0,-160 0-31,212 0 31,-212 0-31,239 0 32,79 0 15,0 0-16,-106-26 0,-238 26-31,211-27 31,-185 27-31,133 0 32,-53-26-1,-106 26 0,-53 26 78,0 1-93,0 25 15,0-25-15,0 52 15,0-26 0,26 0 1,-26 0-1,-26-79 31,-27 26-46,-79 0 15,-80-27 1,0 27-1,-52 0 0,52 0 0,-79 0 16,-27 27-16,27-27 1,27 0-1,52 0 0,1 0 0,52 0 1,26 0-1,54 26 16,53-26-16,-27 26 0,26-52 32,1 26-32,26-53 0,26 53 47,1 0-46,131 0-1,107-53 0,53 27 0,52-1 1,0-26-1,-52 27 16,79-27-16,-27 27 0,-79-1 1,-53 1-1,-158 26 0,-54 26 47,-26 1-47,0 52 1,-26 53-1,26 0 0,0-26 0,26-53 1,-52-26 30,-1-27-46</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15.5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2778 12779 0,'27'0'47,"26"0"-32,-27 0-15,53 0 32,186 0-1,-1-26 0,-52 52 0,79-26 1,-26 0-1,-1 0 16,-105 0-16,-132 0-31,78 0 31,-52 0-31,-26 27 78,-27-1-46,-27 53-17,1-26 17,26 27 14,0 25-14,0-78-1,-27-27 31,-26-27-46,-26 27 0,-159-26 15,-53 0 16,53 26-16,185 0-31,-159 26 31,159-26-31,-158 26 32,-27-26-1,79 27 0,53-1 0,0 1 1,0-1 14,53 1-14,27-27-1,-1-27 16,54 1-16,-27-27-15,26-53 15,-26 27 0,27-27 16,-27 27-16,0 52 1,0-26-1,0 27 0,53 26 0,53 0 1,79 0 14,26 0-14,80 26-1,-52-26 0,78 27 0,1-27 1,-54 0-1,-105 26 16,-133-26-16,1 27 94,-27-1-94,0 27-15,0-27 0,0 107 30,0-54-14,26-26-1,-26-27 0,-26-26 16</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18.92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1720 13811 0,'0'26'46,"26"1"-30,80-1 15,79 1 1,0-1-1,80-26 0,-53-26 0,-80-1 1,-53 1 14,-52 52 17,-27 1-32,26 79 0,27-1 1,-53-52-32,27 27 31,-1-27-15,-26 26-1,0-53 32,-26-26-16,-80-26 1,-79-27-1,-80 27 0,0 26 0,27 0 1,80 26 14,-28 27-14,107-53-1,53 26 0,52-78 16,1 25-31,25-52 15,28-80 0,-54 0 16,-26 80-16,0 26-31,-26 0 32,26 27-32,26 26 62,1 26-46,105 0-1,53 1 17,106-1-1,27 27 16,-133-26-16,-106 26 0,-158 26 0,-53-52 1,-159 25-1,-27 1 0,80 27 16,132-80-16,159-27 1,26 27-1,160 0 0,78-26 0,-79 52 1,-132-26-1,-106 27 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19.6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2937 13044 0,'0'0'0,"53"0"0,0 0 0,105 0 31,-78 0-31,211 0 32,-212-27-17,239 27 1,-1-26 31,-184 26-16,-107 0 0,-52-27 0,-54 27 1,54 0-1,-54 0 0,54 0-15</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21.2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2884 12991 0,'-26'0'47,"-1"0"-32,-26 26 1,0 1 0,0-1 15,80 1 0,158-80 0,132 0 16,-184 53-47</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20:49.293"/>
    </inkml:context>
    <inkml:brush xml:id="br0">
      <inkml:brushProperty name="width" value="0.05292" units="cm"/>
      <inkml:brushProperty name="height" value="0.05292" units="cm"/>
      <inkml:brushProperty name="color" value="#FF0000"/>
    </inkml:brush>
  </inkml:definitions>
  <inkml:trace contextRef="#ctx0" brushRef="#br0">17171 5238 0,'-26'-26'47,"0"-27"-32,-1 27-15,27-1 16,-106-79 15,0 212 1,54 238-1,78 132 16,80-238-16,26-185 0,0-317 0,-52-107 1,-107 292-1,27-53 0,53-106 16,-26 105-16,-27 186 1,0 238-1,0-211-31,26 290 31,-26-264-31,53 132 31,-27-212 1,27-264-1,27-159 16,26-79-16,-133 370 0,-26 186 0,53 184 1,27 107-1,52 26 0,0-318 16,-26-264-16,27-159 1,-27 53-1,-53 211-31</inkml:trace>
  <inkml:trace contextRef="#ctx0" brushRef="#br0" timeOffset="400.0036">17912 4921 0,'0'53'16,"0"-27"-16,0 186 31,80 211 0,-54-79 0,-52-264 1,26-160-1,0-422 0,79 78 16,-26 398-16</inkml:trace>
  <inkml:trace contextRef="#ctx0" brushRef="#br0" timeOffset="766.5897">18256 5000 0,'0'0'0,"0"27"16,0 105-1,27 371 17,52-186-1,-79-264-16,0-26 17,-26-54-17,-1-26 1,-26-370 15,133-53 0,-1 343 1</inkml:trace>
  <inkml:trace contextRef="#ctx0" brushRef="#br0" timeOffset="1716.3736">18494 5477 0,'27'0'16,"26"-80"0,-27 54-1,54-345 16,-80 213 1,-106 158-1,26 317 0,107 80 16,-1-185-16,27-186 1,27-317-1,78-238 0,-105 397 0,-53 343 1,0 186-1,27 0 16,-27-318-16,0-290 0,53-239 0,-27 344-31,27-132 32,-27 211-32,1 107 31,-1 317 0,27 26 0,-26-264 16,-27-318-15,0-53-32</inkml:trace>
  <inkml:trace contextRef="#ctx0" brushRef="#br0" timeOffset="2015.9607">19473 4630 0,'0'53'16,"0"0"-1,27 264 1,-27 292 31,26-159-16,-26-371 0,0-158 0,-26-160-15</inkml:trace>
  <inkml:trace contextRef="#ctx0" brushRef="#br0" timeOffset="2282.6156">19235 5477 0,'0'0'16,"106"-53"15,-53 26-31,106-79 32,52 27-1,-105 53 0,-106-1-15</inkml:trace>
  <inkml:trace contextRef="#ctx0" brushRef="#br0" timeOffset="2849.2239">20267 4445 0,'0'0'0,"0"53"31,27 26-15,-27 186 15,26 290 1,0 1-1,-52-318 0,26-212 0,26-290 1,-26 105-17</inkml:trace>
  <inkml:trace contextRef="#ctx0" brushRef="#br0" timeOffset="3515.7761">20135 5582 0,'53'-26'15,"-27"-1"1,239-158 15,-80 106 0,-79 52 1,-80 1 14,-52-27-30,-1-53 15,-26-211 1,27-1-1,26 292 0,0 158 0,26 318 1,1 132-1,26-132 16,-53-344-16,0-133 0,0-238 0,0 186-31</inkml:trace>
  <inkml:trace contextRef="#ctx0" brushRef="#br0" timeOffset="4048.8317">21061 4577 0,'0'53'31,"0"26"-15,-27 398 15,27-28 0,0-343-31,53 185 31,-26-238-31,52-26 32,-26-213-1,-53-316 16,-26-28-16,-80 319 0,26 237 0,133-26 1,106-106-1</inkml:trace>
  <inkml:trace contextRef="#ctx0" brushRef="#br0" timeOffset="4904.5658">21405 4471 0,'26'27'15,"-52"-54"-15,79 345 47,-53-186-47,53 344 32,0 27-1,-53-318 0,-53-211 0,26-239 1,1-317-1,79 185 16,-27 318-47,53-133 31,-52 186-31,79-27 31,-106 211 0,-133 160 1,-25-106-1,105-159 0,26-27 0,107-26 16,26 79-15,52 186-1,-25-27 0,-80-132 0,-27-80 1,-52-52 61</inkml:trace>
  <inkml:trace contextRef="#ctx0" brushRef="#br0" timeOffset="6748.3472">22278 4339 0,'0'53'31,"0"-27"-15,0 54-16,53 211 31,0 185 1,0-185-1,-53-238-31,0 53 31,26-159 16,1-159-16,52-211 0,-26 211 1,0 186-1,0 237 0,-106 133 0,-132 0 16,105-291-15,80-185-1,53 26-31</inkml:trace>
  <inkml:trace contextRef="#ctx0" brushRef="#br0" timeOffset="7147.8824">22913 4736 0,'0'0'15,"0"53"-15,0 52 16,53 292 31,-80 27-16,27-319 0,0-157 1,27-319-1,132-132 0,-54 318 0,-52 238 1</inkml:trace>
  <inkml:trace contextRef="#ctx0" brushRef="#br0" timeOffset="7581.0572">23469 5318 0,'0'0'0,"26"-27"16,0-26 0,1 1-16,52-187 31,-79 186-31,-26-79 31,-159 185 16,52 291-16,107-26 0,105-107 1,1-290-1,-27-27-15</inkml:trace>
  <inkml:trace contextRef="#ctx0" brushRef="#br0" timeOffset="8214.2226">23918 4921 0,'0'0'0,"-26"-53"16,26 0 15,-80-53 0,-52 318 0,53 132 1,105-53-1,107-291 0,-1-318 16,-26-26-16,-106 265 0,-27 185 1,27 211-1,80 1 0,-1-292 0,27-264 1,0-212 15,-106 371-47</inkml:trace>
  <inkml:trace contextRef="#ctx0" brushRef="#br0" timeOffset="8481.098">24289 4418 0,'0'0'16,"0"53"15,0-26-15,0 264 0,26 211 15,27-131 0,-26-265 16,-54-212-16,27 26-31</inkml:trace>
  <inkml:trace contextRef="#ctx0" brushRef="#br0" timeOffset="8914.4198">24659 4498 0,'0'0'15,"-79"264"16,52-211-31,1 0 16,-80 132 0,-26-79 31,158-132-1,54 26-30,25 105 15,1 107 1,-26-53-1,-1-159 0,-53-80-15</inkml:trace>
  <inkml:trace contextRef="#ctx0" brushRef="#br0" timeOffset="9647.1383">25109 5080 0,'0'-27'47,"0"1"-47,-53-133 31,-79 185 1,52 266 15,107 51-16,52-237 0,1-212 0,-28-290 1,-25-81-1,-80 133 0,53 239 16,0 157-16,26 292 0,1 186 1,26-54-1,-53-317 0,79-265 0,-79 26-31</inkml:trace>
  <inkml:trace contextRef="#ctx0" brushRef="#br0" timeOffset="11180.2321">25374 4789 0,'0'79'0,"0"133"31,26 185 1,53-265-1,-26-238 0,-26-211 16,-27-27-16,-53 211 0,106 133 1,-27 159-1,27 53 0,27 105 0,-1-132 1,-26-211 15,0-318-16,-27 26 0,-26 133 0,27 265 1,-54 158-1,27 26 0,0-237-31,27 79 47,-1-80-31,1-79 15,25-53-16,28-238 17,-80 80-1,0 184 0,26 107 16,-26-1-16,27 80 1,-1 79-1,27 159 0,-26-106 0,-27-211 1,0-133-1,26-264 0,53 26 16,1 211-16,26 266 0,-80 264 1,27-106-1,-53-80 0,0-158 0,53-106 16,-53-26-31</inkml:trace>
  <inkml:trace contextRef="#ctx0" brushRef="#br0" timeOffset="11580.2423">26855 5053 0,'0'0'0,"53"0"16,106-53 15,0 0-15</inkml:trace>
  <inkml:trace contextRef="#ctx0" brushRef="#br0" timeOffset="12080.239">27543 3889 0,'27'-26'16,"25"26"-16,-25 0 0,79-53 31,238 0 0,0 26 0,-186 27 1,-131 27-1,-54-1-31</inkml:trace>
  <inkml:trace contextRef="#ctx0" brushRef="#br0" timeOffset="12546.5199">28178 3995 0,'0'0'0,"-79"317"32,52-184-32,27-28 0,-26 266 31,-27 211 0,-26-185 0,-1-318 1,-26-211-1,0-291 0,54-54 0,-1 292 16,79 159-16,1 26 1,25 0-32</inkml:trace>
  <inkml:trace contextRef="#ctx0" brushRef="#br0" timeOffset="13729.3408">28575 4868 0,'0'-26'16,"0"-1"-16,0-26 15,0-26 1,-106-80 15,27 159 1,52 26-32,-26 213 31,27-160-31,26 265 31,26-106 0,-26-211 16,80-186-16,-1-317 1,-79 317-1,0 265 0,27 185 0,26-53 1,26-79 15,-26-159-16,53-397 0,-53-53 0,-53 370 1,0 160-1,26 370 0,-26-53 0,0-345 1,26-25-1,-26-265 0,80-186 0,-54 319-31,27-28 32,-26 160-1,-1 52-31,1 371 31,26-133 0,-27-264 16,0-79-47</inkml:trace>
  <inkml:trace contextRef="#ctx0" brushRef="#br0" timeOffset="13929.3896">29501 5371 0,'0'-53'31</inkml:trace>
  <inkml:trace contextRef="#ctx0" brushRef="#br0" timeOffset="15195.735">29766 4445 0,'0'-27'0,"0"-26"15,0 0-15,26 0 16,53-238 15,-52 239-31,132-160 31,-54 212 1,-78 238-1,-80 185 0,-26 54 0,-54-107 1,107-238-1,132-52 16,52-107-16,-131 27-31,79-26 31,-80 26-31,-26-53 110,27-53-95,-27 53-15,53-238 32</inkml:trace>
  <inkml:trace contextRef="#ctx0" brushRef="#br0" timeOffset="15728.7567">30665 3704 0,'0'53'16,"0"-27"-16,0 54 15,-79 369 17,26 107-1,79-291 16,-26-212-47,27-53 31,26-27-31,53-211 31,-27-265 1,-158 106-1,-54 292 0,80 157 0,80 1 16,132-132-31</inkml:trace>
  <inkml:trace contextRef="#ctx0" brushRef="#br0" timeOffset="16028.7893">31141 3624 0,'0'80'31,"0"-1"-31,0 1 16,-52 264-1,25 264 17,-26-26-1,27-344 16,26-264-16,26-54-31</inkml:trace>
  <inkml:trace contextRef="#ctx0" brushRef="#br0" timeOffset="16944.4866">31829 3889 0,'-26'-26'47,"26"-1"-47,-27-79 31,-52 27 0,-106 238 1,53 264-1,158-132 16,159-238-16,-26-238 0,-53-186 1,-133 213-1,1 78 0,-1 107 16,27 131-16,0 266 0,0 131 1,27-184-1,-27-212 0,-27-159 79,1 0-110</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31.4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20346 5715 0,'27'26'78,"26"-26"-78,-27 0 16,27 0-1,106-26 17,79-1-1,80 27 0,52-26 0,53-1 1,-105 1 15,158 26-16,-26 0 0,-27 0 0,-79 0 1,-291 0-32,212 0 31,-212 0-31,132-27 31,-79 27 16,-106 27 62,0-1-77,0 27-1,0 0-16,0 26 17,26-26 15,-26 27-16,0-54 0,-26-26 47,-54 0-62,-131 0 15,-107 0 16,-52-26-16,52 26 0,-79 0 1,-26-27-1,-27 27 0,27 0 0,132 0 1,-80 0 15,1 0-16,105-26 0,54 26 0,78-27 1,80 1-1,80-1 31,-1 27-46,54-26 15,26 0 0,26-27 1,53 26-1,80 1 0,52-1 0,-26 1 1,106 26 15,26-27-16,27 27 0,27-53 0,-134 27 1,81 0-1,-54 26 0,-79 0 16,-185 0-16,-79 0-31,-1 0 31,0 26-15,1 0 15,-27 1-15,26 52 15,-26-26 0,-26 79 1,26-26 15,26 0-16,27-53 0,-26-26 0,-1-1 1,-52-26 14,-1 0-30,-131-26 31,-54 26-16,-132-27 0,-27-26 1,-78 53-1,25-26 0,319 26-31,-319-27 31,318 1-31,-317-1 32,-80 1 15,27 52-16,132 1 0,0-1 0,106 27 1,26 27-1,159-80-16</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20:14.969"/>
    </inkml:context>
    <inkml:brush xml:id="br0">
      <inkml:brushProperty name="width" value="0.05292" units="cm"/>
      <inkml:brushProperty name="height" value="0.05292" units="cm"/>
      <inkml:brushProperty name="color" value="#FF0000"/>
    </inkml:brush>
  </inkml:definitions>
  <inkml:trace contextRef="#ctx0" brushRef="#br0">2858 4418 0,'0'-26'16,"-27"-27"-1,27 0 1,-53 0 15,-53 132 0,80 186 16,52 26-16,80 0 1,-26-159-1,-28-132 0,-25-158 0,26 25 1,-53 54-17</inkml:trace>
  <inkml:trace contextRef="#ctx0" brushRef="#br0" timeOffset="999.7427">3149 4259 0,'0'53'16,"0"-26"-16,0 158 31,26 159 16,0-79-16,27-186 1,0-185-1,0-264 0,-26 26 0,-27 317 1,0 160-1,0-54-31,0 159 47,0-159-47,79 107 31,-26-107 0,0-238 1,0-185-1,-27 53 0,-26 344 16,0 106-16,53 185 0,-26-185 1,-27-106-1,-27-186 0,80-184 0,53 26 1,-80 264-17</inkml:trace>
  <inkml:trace contextRef="#ctx0" brushRef="#br0" timeOffset="1332.8518">4022 4312 0,'0'0'0,"26"159"31,-26-80-31,0 265 32,0-105-1,0-160 0,0-185 0,0-264 16,80 158-16,25 133-15</inkml:trace>
  <inkml:trace contextRef="#ctx0" brushRef="#br0" timeOffset="2265.8246">4366 4894 0,'0'0'0,"26"-26"47,27-53-16,0-133 0,-53 80 0,-79 132 1,79 53-32,-53 185 31,53-185-31,0 238 31,105-185 0,28-212 1,-107 53-17,27-212 16,-26 186-31,-1-106 32,-26 158-1,-26 318 0,26 80 0,26-239 1,-26-159 15,0-264-16,106-132 0,-80 370 0,27 212 1,0 264-1,-26-238 0,26-211 0,26-292 1</inkml:trace>
  <inkml:trace contextRef="#ctx0" brushRef="#br0" timeOffset="2532.3612">5318 4180 0,'0'0'16,"0"397"15,0-318-31,0 186 31,27 52 1,-27-290-1,-53-265 0</inkml:trace>
  <inkml:trace contextRef="#ctx0" brushRef="#br0" timeOffset="2699.022">5080 4894 0,'53'0'16,"106"-132"15,79-53 0</inkml:trace>
  <inkml:trace contextRef="#ctx0" brushRef="#br0" timeOffset="3232.1687">6482 3889 0,'0'0'16,"-26"-26"-16,26-27 0,-132-80 31,-27 107 0,0 238 1,159 158-1,159 53 16,-53 27-16,-159-238 0,-106-239 1,27-290-1,132 79 0,26 211-15</inkml:trace>
  <inkml:trace contextRef="#ctx0" brushRef="#br0" timeOffset="4231.9933">6456 5080 0,'0'0'0,"53"26"31,-27-52-31,27-107 31,27-184 1,-107 105-1,-52 186 16,26 237-16,53 133 0,79-158 1,1-186-1,78-265 0,-78-211 0,-54 343 1,-26 160 14,27 396-14,-27-52-1,0-265 0,0-159 16,26-159-31,27-264 15,-27 343 16,54 160-16,-27 317 0,0 0 1,-27-238-1,0-292 0,-26 133-15</inkml:trace>
  <inkml:trace contextRef="#ctx0" brushRef="#br0" timeOffset="4832.8741">7673 4524 0,'26'-26'15,"-52"-54"1,-1-52 15,-105 158 0,0 265 1,105 53-1,80-238 16,0-185-16,80-265 0,-54 0 1,-53 317-1,1 213 0,-1 184 0,27-132 1,-26-185 14,52-291-14</inkml:trace>
  <inkml:trace contextRef="#ctx0" brushRef="#br0" timeOffset="5131.631">8096 3810 0,'0'53'16,"0"0"-1,-53 238 1,27 132 31,52 0-16,-26-370 0,0-159-15</inkml:trace>
  <inkml:trace contextRef="#ctx0" brushRef="#br0" timeOffset="5631.4609">7911 4603 0,'53'0'0,"26"-53"16,107-79 30,-28-79-14,-131 78-1,-54 107 0,-131 343 0,131 107 1,80-266-1,26-131 0,1-292 16,-54 133-16,-26 79-31</inkml:trace>
  <inkml:trace contextRef="#ctx0" brushRef="#br0" timeOffset="6265.8884">8996 3624 0,'0'27'31,"0"52"-31,-27 159 32,27 371-1,27-133 0,26-317 0,-53-238 16,0-160-31,0 107-16,53-291 31,-27 343-15,54-78 15,25 211 0,-105 264 1,-105-26-1,-81 0 0,133-238 0,133-344 1</inkml:trace>
  <inkml:trace contextRef="#ctx0" brushRef="#br0" timeOffset="6668.1572">9525 4101 0,'0'0'16,"0"185"-1,0-79-15,26 238 31,1-27 1,-54-264-1,27-106 16,53-291-16,80-106 0,-1 239 1,-132 264-1</inkml:trace>
  <inkml:trace contextRef="#ctx0" brushRef="#br0" timeOffset="7390.9646">10186 4259 0,'0'0'16,"-26"-26"15,26 52-15,0 1 31,26-1 47</inkml:trace>
  <inkml:trace contextRef="#ctx0" brushRef="#br0" timeOffset="18211.1068">9710 4815 0,'27'0'15,"26"0"1,-27-53 0,80-79 15,26-133 0,-105 27 0,-80 185 1,-53 186-1,79 210 0,54-25 16,-27-239-16,132-237 0,-79 25-15</inkml:trace>
  <inkml:trace contextRef="#ctx0" brushRef="#br0" timeOffset="18877.7924">10425 4233 0,'0'-26'16,"0"-1"0,-27 1 15,-52-1 0,-27 345 0,79-27 1,80-185-1,53-80 0,0-317 16,-53-27-16,-79 292 0,52 132 1,-26 211-1,26-131 0,54-107 0,-1-291 1,-52 133-17,78-318 1</inkml:trace>
  <inkml:trace contextRef="#ctx0" brushRef="#br0" timeOffset="19144.5023">10742 3730 0,'0'80'15,"0"-1"-15,27 133 32,-27-133-32,0 265 31,0-238-31,-27 238 31,27-212 16,-53-344-31</inkml:trace>
  <inkml:trace contextRef="#ctx0" brushRef="#br0" timeOffset="19610.8137">10980 3889 0,'0'27'15,"0"-1"1,-53 212-1,-26-26 17,-53-106 15,158-54-1,80 54-14,0 159 15,-80-186-16,80-132 0,-53-132 0</inkml:trace>
  <inkml:trace contextRef="#ctx0" brushRef="#br0" timeOffset="20277.1154">11377 4445 0,'0'-27'31,"-26"-79"-15,-27 27 15,-80 158 0,54 265 1,105-106 15,80-185-16,0-291 0,-79-132 0,-27 264-31,-27-159 32,1 213-32,-1-1 31,54 132 0,-54 265 16,54 26-16,-1 27 0,-26-264 1,53-398-1,-26 186-31</inkml:trace>
  <inkml:trace contextRef="#ctx0" brushRef="#br0" timeOffset="21976.5227">11536 4286 0,'-27'79'32,"54"-158"-32,-80 423 31,53-265-31,26 133 31,1-133 0,52-132 1,-79-370-1,-26 211 0,-1 133 0,80 53 16,0 78-16,27 187 1,-28 25-1,1-132 0,0-158 0,27-344 1,-54 105 15,-52 318-16,-54 264 0,54-237-31,-1 158 31,27-212-31,0 1 32,0-239-1,80-211 0,-80 370 0,26 238 16,27 133-16,26-213 1,1-184-1,-1-238 0,-79 131 0,-26 239 16,26 185-15,53 27-1,0-239 0,26-184 0,-26-292 1,-53 371-1,-27 158 0,27-26-31,0 238 47,0-212-47,0 80 31,0-133 0,0-131 1,80-319-1,-54 318-31,107-105 31,-107 211-15,0 132-1,-26 238 17,27-105 15,-27-186-16,0-105 0,26-159-15</inkml:trace>
  <inkml:trace contextRef="#ctx0" brushRef="#br0" timeOffset="22576.925">12965 4736 0,'26'0'31,"1"0"-31,25 0 16,187-53 15,-134 0-16</inkml:trace>
  <inkml:trace contextRef="#ctx0" brushRef="#br0" timeOffset="23031.3904">13838 4180 0,'53'-26'16,"-27"26"0,27-27-16,-27 27 15,266-53 16,-81 0 1,-184 53-32,26 0 31,-80 27 0,1-27-31</inkml:trace>
  <inkml:trace contextRef="#ctx0" brushRef="#br0" timeOffset="23426.7574">14340 4154 0,'-79'105'16,"158"-210"-16,-184 501 47,105-316-47,0 184 31,-27 54 0,-105-212 0,-53-186 1,79-131-1,53-80 0,53 185 0,26 106 16,27 0-31</inkml:trace>
  <inkml:trace contextRef="#ctx0" brushRef="#br0" timeOffset="24559.564">14711 4815 0,'0'0'0,"0"-26"16,0-27-16,0 26 16,-27-132 15,1 107-31,-53-28 31,-27 239 0,53 106 1,26-186-32,27 80 31,27-133-31,52 1 31,27-213 0,26-105 16,-132 265-16,-26 79 1,26 264-1,26-105 0,27-238 0,79-213 1,-52-25-1,-80 211 16,-27 185-16,1 212 0,26-212 1,0-184-1,26-213 0,107-79 0,-27 317 16,-54 213-16,-52 131 1,0-158-1,27-133 0,-27-105-15</inkml:trace>
  <inkml:trace contextRef="#ctx0" brushRef="#br0" timeOffset="24728.0969">15558 5238 0,'26'-26'32,"-26"-27"-17</inkml:trace>
  <inkml:trace contextRef="#ctx0" brushRef="#br0" timeOffset="25959.3998">15769 4656 0,'0'-79'32,"27"26"-32,26-159 31,105-52 0,-52 237 0,-79 160 1,-80 237-1,-27-26 16,-26-132-16,80-159 0,79-53 1,53 0-1,26 0 0,-79 0 0,-27 0 16,-26-53-16,0-185 1,53-133-1,-26 107 0,-27 237 0,0 54 1,-27 316-1,54-25 16,52-80-16,-26-238 0,79-238 1,-79-185-1,-211 237 0,-1 186 0,212-26 16,0 0-16,105-54-15</inkml:trace>
  <inkml:trace contextRef="#ctx0" brushRef="#br0" timeOffset="26258.9214">16801 4101 0,'0'158'31,"0"-316"-31,0 369 0,-26 80 47,26-238-47,0 27 0,0 105 16,0-53 31,0-185-16,79-132 0,-53 132-31</inkml:trace>
  <inkml:trace contextRef="#ctx0" brushRef="#br0" timeOffset="27091.5091">17436 4339 0,'0'-27'15,"0"-26"16,-26-105 1,-27 105-1,-106 132 0,106-26-31,-79 132 31,105-158-31,27 79 32,80-27-1,105-238 16,-53-26-16,-105 79 0,-27 133 16,-27 52-31,1 238 15,26 1 0,0 26 1,0-185 14,0-133-14,0-52 77,-53-1-93</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42.6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13917 5794 0,'27'-26'31,"-1"-1"-15,0 27 0,160-26 15,-1-1 0,0 27 0,106 0 1,0 0-1,-79 27 0,-106-27 16,-53 26-16,-80 1 16,1-27-31,-54 26 15,27-26 0,27 26 1,26 27 14,0-26-14,0-1-1,-27-26 0,-78 0 0,-81 0 1,-52-26-1,0 26 0,53 0 16,159 0-47,-133 26 31,132-26-31,-26 0 32,27 0-1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05.5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2672 11430 0,'27'0'47,"-1"0"-31,27 26-16,-26 1 31,290-1 16,-132-26-16,106 0 16,0 0-16,0-53 0,27 53 1,-54 0-1,54-26 0,0 26 0,-1 0 16,-52 26-15,79-52-1,0 26 0,-1 0 0,28 26 1,-80-26-1,106 0 0,-27 0 16,1 27-16,-1-27 0,-79 0 1,79 0-1,1-27 0,-1 54 0,-26-27 16,-79 0-15,79 26-1,-27-26 0,1 0 0,-107 27 1,-158-27-32,106 0 31,-132 0-31,78 0 31,-157 0 63,25 0-79,-52 0 1</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45.6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1270 6456 0,'26'0'78,"27"0"-62,-26 26-16,132-26 31,79 26 1,53 27-1,53-26 16,-53-1-16,106-26 0,-53 0 0,0 0 1,-27-26-1,-105 26 0,-1-27 16,-131 1-16,-54 26 1,1 26-1,-1 27 0,-26 27 0,27-27 1,-54 52-1,27-78 16,0-1-16,-26-52 0,-107-1 0,-105 27 1,27-26-1,-107 26 0,-26 26 16,0-26-16,27 0 1,52 27-1,-26-27 0,53 26 0,-27 1 1,80-1-1,79 1 16,0-1-16,106-79 31,0 0-30,27-53-1,-1-26 0,-26 26 16,-26 53-16,79 80 47,-27-1-62,160 27 15,78-53 1,54 27-1,-27-27 16,106 0-16,-1-27 0,1-26 0,-106 27 1,-238 26-32,185-27 31,-185 27-31,80 0 31,-81 0 16,-78 53 0,0-26-31,-1-27-1</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51.8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4921 7329 0,'27'53'78,"26"-80"-63,-27 54 17,133-54-1,26 27 0,-26-26 0,0-1 1,-27 1-1,-79 26 16,-27 26-16,-26 1 0,0 52 0,-26 53 1,26-26-1,26-26 0,1 25 0,-27-78 16,-53-27 0,26-27-31,1 27 15,-186-26 0,1 26 1,-54 26-1,80-26 0,158 0 16,1 0-16,26-53 0,79 1 1,1-107-1,-80 79 0,-27 1 0,1 0 16,52 105 0,1 1-31,131-1 15,107 0 0,-27 27 1,-106-26-1,-105-1 0,-186 27 16,-106-26-16,-79 52 0,133-26 1,184-53-1,54 0 0,158-53 0,106-26 16,0 26-15,-159 0-1,-105 26-31,26-52 31,-80 53-15,27-27-1,-79-53 17,52 79-1,54 27 31,26 27-46,0-1 15,-27 54 0,-26-1 1,27 0-1,-1 80 0,-26-53 0,27-27 16,-27-52-15,0-54 124,0 1-141,-27-1 1,27-78 15,-26 25 1,26 27-32,53-79 46,-53 79-46,26 27 32,-26-27-32,0 26 31,-26 54 63,-1-1-79,1-26 17,-160 27-1,1-27 0,0 0 0,0 0 1,79 0-1,80 0 0,-27 26 16,53 27-16,0 26 0,0 1 1,0 26-1,-27-27 0,54 0 0,-1-79 16,27 27-15,0-27-32,53 0 31,-53 0-31,105-27 31,54 54 0,-53-1 1,-53-26-1,-27 0 0,-53 0 16,-26 27 15</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8:58.4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3519 9525 0,'53'0'46,"-27"26"-30,1-26 0,-1 0-1,186 0 17,53-26-1,52-1 0,-26 1 16,106-1-16,26 27 0,27-26 1,0 26-1,-106 0 0,106 0 0,-54 0 1,-52-27 15,-132 27-16,53-26 0,-107-1 0,-78 27 1,-54 0-1,-26 27 63,0-1-63,0 1-16,0 26 17,0 0-1,0 0-31,27 26 31,-1-26-15,-26 0-1,0 79 17,0-105-17,27-1 17,-27 27-17,-27-53 48,-26 0-48,0-27 1,-105 1 15,-239 26 16,-80-26 16,1-1-17,-26 27 1,25 0 0,-25 27 0,25-27 0,424 0-47,-396 26 47,396-26-47,-291 0 62,0 26-15,53-26 0,105 27 0,134-27-47,-28 0 47,80-27 15,27-52-15,26-27 0,-1-79 0,-25 0 0,-54 158 15,54 54-15,211 26 0,212-27 0,158 1 0,-502-27-47,635-27 62,-635 27-62,608 0 47,-26 53 0,-185-53 0,-212 0 0,-423 0 15,-424-26-15,-264 79 0,-80 52 0,106-25 0,107-1 15,448-26-15,213-26 0,238-1 0,185-79 0,238 27 15,0-1-15,52 1 0,1-1 0,-53 27 0,-79-26 15,-239 26-15,-237 0 0,-54-53 0,-79 26 0,-185 1 15,27-27-15,-1 27 0,-26 26 0,-27 26 0,27 27 15</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9:08.0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13229 9392 0,'0'0'0,"27"0"31,-1 0-31,27 0 16,-27 0-1,54-26 1,-1 52 0,1-52-1,52 26 1,-26 0 0,0 0-1,-27 0 1,27 0-1,79 0 1,-53-27 15,-79 1-15,-26 26 0,-1 0-1,-26 26 48,0 27-48,0-26 1,0 26 0,0-27-16,0 1 15,0 52 16,27 0-15,-1-26 0,-26 0-1,26-26 1,-26 26 0,27-27-1,-27 1 16,-27-54 1,-52 1-17,-80-27 17,27 26-1,-53 27 0,-53-26 0,26 52 1,133 1-17,52-1-15,-52-26 31,26 27-31,26-27 16,-25 26 15,25-52 16,27-27-16,0 26-15,-26-52 15,-1-27 1,27 0 14,0 80-14,27-1 15,52 54-32,318 26 48,53-27-16,-106 27-1,-265-27 1,-291-26 16,-237 27-16,52 26 0,238-27-1,212-52 1,-27 26-31,159-27 0,-105 27-1,184 0 16,54 0 1,-106 27-1,-186-27-31,106 26 31,-105-26-31,-1 0 47,-52 0 16,-27 0-17,0-26 1,-53-133 0,53-53 0,27 27 0,52 106 0,80 185 15,53 132-15,-80-27 0,-52-52 0,-27-132 15,-53-1-15,-53-52 0,0 52-16,80 1 1,-1 26 15,27-1 15,-26-52 16</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9:19.3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2646 12144 0,'26'0'78,"1"0"-63,-1 0-15,27 26 16,-26-26 0,26 0-1,26 27 17,80-1-1,-80-26-16,133 0 17,-80 0-17,53-26 17,106 26-1,-132 0-16,53 0 32,105 0-15,1 0-1,-27 0 0,-27 26 0,-211-26-31,185 0 32,-185 0-32,159 0 31,-53 0-16,26 0 32,-53-26-31,53 26 15,-79-27 0,0 27-15,0-26 15,-80 26-31,54-26 32,-54 26-17,27 0 1,0-27-1,26 27 32,-52 0-31,-1 0 15,54 0 0,-1 0 1,-53 27-1,27-27 0,0 26 0,-26-26 16,26 0-15,-27 26-17,1-26 16,-1 27 16,-26-1-15,27 27-17,-27-26 16,-27 52 1,27-52-1,0-1-31,0 27 31,0-27-31,27 1 31,-27 26 16,-27-53 31,-26-27-62,-26 1 0,-27 26 15,-26-27 0,-54 1 0,1 26 1,106 0-17,-106 0 17,105 0-17,-105 26 16,-27-26 16,107 0-31,78 0-16,-158 0 31,132 0-31,-159 0 31,106 27-15,-132-27 15,-26 0 1,158 0-17,53 0-15,-132 26 31,132-26-15,-159 0 0,106 0 15,53 0-31,-132 0 31,132 0-31,-158 27 31,131-27-15,-158 0 15,-53 0 16,238 0-47,-106 0 31,133 0-15,-106 26 0,-53 1 31,132-27-32,-27 26 16,27-26-15,-53 53 15,1-53 16,105-26 0,0-1-31,0-26 31,0 27-32,26-106 16,-26 105-15,27-105 15,-27 52 1,0 54-17,0-1 16,26 1 16,0 52-15,1-26-17,105 27 16,-52-27-15,78 26 15,54-26 1,-133 0-17,159 27 16,54-27 1,-160 0-1,185 0 0,54 0 0,-213 0-15,239 0 15,-79 26 1,-159-26-1,-133 0 0,-238 27 16,-132-27-16,-105 26 0,-28 27 1,319-26-17,-239-1 17,-27-26 14,186 0-14,159 0-1,-106 27 0,52-1 0,107-26-15,-53 0 15,132 0 16,132-26-16,79-1 1,-131 27-1,211 0 0,-186 0-15,80 27-1,-79-27 1,317 0 15,1 0 1,-80 0-1,79 0 0,27-27 16,-27 27-16,-79 0 0,-133 0 1,-184 0-17,-27 0 17,-133 27-1</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9:55.126"/>
    </inkml:context>
    <inkml:brush xml:id="br0">
      <inkml:brushProperty name="width" value="0.05292" units="cm"/>
      <inkml:brushProperty name="height" value="0.05292" units="cm"/>
      <inkml:brushProperty name="color" value="#FF0000"/>
    </inkml:brush>
  </inkml:definitions>
  <inkml:trace contextRef="#ctx0" brushRef="#br0">10081 13599 0,'26'0'94,"1"0"-63,-1 0-15,27 27 0,-27-27 15,80 0 0,-26 0 0,25 26 1,-25-52 14,-1 26-14,27 26-1,-53-26 0,53 0 0,-27 0 1,0 0-1,27 27 16,-26-54-16,26 27 0,-27 0 1,-26 0-1,79 0 0,-52 0 0,25 0 1,-25 0 14,-1 0-14,53 0-1,-52 0 0,52 0 0,-53 0 1,1 0-1,79 0 16,-80 27-16,80-54 0,-53 54 1,-27-27-1,53-27 0,0 27 0,1 27 1,-107-27-32,106 0 46,-105 0-46,52 0 32,54 26-1,25-26 0,-78 0 0,-27 0-31,53 0 32,-80 0-32,80 0 31,0-26 0,-80 26 16,-52 26 141,-1 1-173,1-54-15</inkml:trace>
  <inkml:trace contextRef="#ctx0" brushRef="#br0" timeOffset="1982.603">1270 14631 0,'0'0'0,"26"27"94,1-27-78,-1 0-1,54-27 16,-27 27 1,53-26-1,-1 26 0,-78 0-15,79 0 15,-80 0-31,106 0 31,1 0 1,52 0-1,-26-27 0,-27 27 0,27 0 1,-1 0 14,1 0-14,0 27-1,-27-1 0,0 1 0,27-1 1,-26 0-1,-1-26 0,-106 0-15,107 0 15,-80 0-31,79 0 31,0 0 1,-53 0-1,-105 0 31,0-26-46</inkml:trace>
  <inkml:trace contextRef="#ctx0" brushRef="#br0" timeOffset="5131.985">9895 13705 0,'0'0'0,"27"-26"63,26 52-48,-27-26 1,27-26 15,27 26 1,78 26-1,1-26 0,0-26 0,26 26 1,-26 0-1,26 0 16,0 0-16,27 26 0,-53-26 0,-133 0-31,159 27 32,-158-27-32,26 0 15,79 0 1,80 26 15,26 0 0,-132-26 1,158 0-1,-26 27 0,27-27 0,-54 0 1,54-27-1,0 27 0,-54-26 16,-131 26-16,-133 0 16</inkml:trace>
  <inkml:trace contextRef="#ctx0" brushRef="#br0" timeOffset="6213.7742">10160 13996 0,'0'0'0,"26"0"0,27 0 15,27-26 17,131 26-1,54 0 0,52 26 0,-25-26 1,104 27-1,28-27 16,-27 0-16,26-27 0,-106 27 0,27-26 1,0 26-1,-26 0 0,-106 0 16,-186-27-16,0 27 1</inkml:trace>
  <inkml:trace contextRef="#ctx0" brushRef="#br0" timeOffset="8201.4922">1323 14869 0,'26'0'94,"1"0"-79,-1 27-15,1-27 31,105 0 1,0 0-1,1 0 0,-1 26 0,27-26 16,-1 0-15,1 27-1,0-27 0,53-27 0,-1 27 1,1 0-1,26-26 16,-79 26-16,105-27 0,-25 1 0,-28-1 1,1 1-1,-80 26 0,-53-27 0,-52 27 16</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03:03.0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9260 13732 0,'609'52'125,"-556"-52"-110,238 0 1,-212 0-16,1 0 16,-1 0-16,159 0 15,-79 0 17,26 0-17,-106 0 1,107 0-16,-107 0 15,27 0-15,159 0 16,-107 0 0,54 0-1,-133 0-15,80 0 32,-53 27-32,-27-27 0,133 26 15,-53-26 1,-53 0-1,79 27 1,-106-27 15,27 0-15,-80 0 0,-79-27 46,1 27-46,25 0-16,1-26 15,-27 26-15,26 0 0,-52-27 16,26 27 0,0 0-16,-79-26 15,26 0 16,0 26-31,-79-53 16,79 26 0,-79 1-1,53-1 17,26 1-17,-79-1 1,52 1-1,-52 26 1,79-27 0,-26 27-1,-53 0 17,79 27-32,-79-27 15,79 0 1,0 26-1,-53 1 1,80-27 15,-80 26-31,80 1 32,-1-27-17,-52 26 1,53-26-1,-54 27 17,80-27-32,-26 0 15,0 0 1,26 0 0,0 0-1,0 0 16,27 0-31,-54 26 16,54-26 0,-1 0-1,1 27 32,-1-27-31,1 52 15,-1-25 0,27-1-15,27 27 0,-1-26-1,1-1 1,-1-26-1,1 27 1,26-1 15,26 1-15,-53-27-16,27 0 16,-26 0-1,-1 0-15,107 0 16,-54 0-1,53 0 17,-52 0-32,25 0 15,54-27 1,-27 27 0,-26 0-1,106 0 16,-106-26-31,105 26 16,-52 0 0,-27 0 15,-52 0-31,52 0 16,-52 0-1,-1 0-15,133 26 16,-54-26-1,1 0 1,53 0 0,-54 27-1,28-27 17,-54 26-32,0-26 15,54 27 1,-81-27-1,28 0 1,-54 0 15,-53 0-15,27 26-16,-26-26 16,-1 0-1,1 0 141,-1 0-140</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05:15.1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11536 6667 0,'0'0'0,"53"0"47,-27 0-31,1 0 0,26 0-16,-27-26 15,27 26 1,-27 0-16,54-27 15,-54 27-15,27 0 16,79-26 15,-26 26-15,-26 0 0,78 0-1,-25 0 1,52 0-1,-79 0 1,26 0 0,80 0-1,-80 0 1,-53 0-16,80 0 16,-80 0-16,-26 0 15,106 0 1,106 0-1,-106 0 1,79 26 0,-53-26 15,-26 0-15,79 0-1,-80 27 1,81-27-1,-81 0 1,-25 26 0,78-26-1,-105 0 1,26 27 0,-79-27-16,27 0 15,-27 0-15,0 0 16,52 0-1,-78 0 1,52 0 15,-52 0-15,-1 0 0,-52 0 46,-1-27-46,-26 27-16,27 0 15,-27 0 1,-26 0 0,52 0-16,-52-26 15,26 26-15,0 0 16,-106-27-1,53 27 1,-105 0 0,52-26 15,0 26-15,-79 0-1,79 0 1,-26 0-1,-53 0 1,53 0 0,-53 0-1,52 26 1,28-26 0,52 27-16,-53-27 15,80 0-15,26 26 16,-185 1-1,105-27 1,-52 26 15,53-26-15,0 0 0,-27 27-1,53-27 1,0 26-1,-26 0 1,52-26 0,-52 27-1,53-27 1,26 0 0,-26 26-1,52-52 1,-26 26-1,27 0 1,52 26 109</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05:22.2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9075 13282 0,'53'0'62,"-26"0"-46,26 0 0,-27 0-1,27-27 1,0 27-1,79 0 1,-53 0 0,186 27 15,-159-27-15,106 26-1,-80-26 1,80 0-1,79 27 17,-53-27-17,-80 0 17,81 0-17,78-27 16,-52 1-15,-107 26 0,1 0-1,238-53 17,-212 26-17,-52 27 1,-28-26-1,-52 26-15,106-27 32,-106 1-32,-27 26 31,1-26 0,-54-1 47,1 27-62,-27 0 0,27 0 15,-1 0-31,-52 0 15,-27 0 1,0 27 0,-53-27-1,27 26 17,0-26-17,-239 53 16,213-27-15,78-26-16,-79 0 16,54 27-16,25-27 15,-317 26 1,239 1 15,78-27-31,-79 0 16,80 0-16,26 0 15,-344 26 17,265 1-17,-80-27 17,80 0-17,-27 26 1,80-26-1,26 0 1,0 0 0,-26 0-1,52 27 17</inkml:trace>
</inkml:ink>
</file>

<file path=ppt/ink/ink3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05:25.3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7276 14896 0,'26'26'47,"27"-26"-31,-26 0-16,-1 0 0,80 0 16,0 0-1,-53 0 1,53 0-1,-27 0-15,1 0 16,158 27-16,-80-27 16,28 0 15,105 0-15,-80 0 15,107 0-31,-80-27 15,0 27 1,-106 0 0,133-26-16,-133 26 15,1 0-15,263 26 32,-131-26-32,0 0 15,-160 27 1,160-27-16,-159 26 15,0-26-15,211 27 16,-132-27 15,-26 0-15,53 0 0,-106 0-1,26 0 1,-79 0-1,-106-27 32,26 27-31,-25 0-16,-28-26 16,-26 26-1,-79-53 16,26 26-31,-52 1 16,25-1 0,1 1 15,-79-1-15,52 1 15,0 26-31,106 0 0,-105 0 15,105 0 1,0 0-16,-211 0 16,79 26-1,-80 1 17,106-1-32,1-26 15,-54 27 1,80-1-1,-80 1 1,107-1 15,-1-26-15,-53 27 0,80-1-1,0 1 1,79-27-1,-53 0-15,53 0 16,26 0 0,-105 26-16,53-26 15,-1 0 1,27 0 0,27-26 15,0 52 16</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07.1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2672 10160 0,'27'0'16,"-1"0"-1,54 0 17,78 26-1,28-52 0,25 52 16,1-26-16,-159 0-31,158-26 31,-158 26-31,186 0 32,104 0-1,1-27 0,-26 27 0,-27-26 1,26 26 15,1 0-16,-1-27 0,-25 27 0,-81-26 1,1 26-1,-27-27 0,-106 27 16,-105 27 109,-1-27-140</inkml:trace>
</inkml:ink>
</file>

<file path=ppt/ink/ink4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07:13.8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8202 8413 0,'-26'0'31,"52"27"31,27-27-46,-27 0-16,54-27 31,-1 27-31,27 0 16,53-26 0,-27-1-1,53 27 1,-52 0 15,-1 0-31,53 0 16,-79 0 15,53 27-15,-80-27-1,53 0 16,-52 0-31,-27 0 16,26 26 0,-26-26-1,-27 0 1,27-26 15,-26 26-31,-54-27 47,-26 27-47,0-26 16,-26 26 15,-53-26-15,26-1-1,0 27 1,-79 0-1,53-26 1,-54 26 15,54 0-31,0 0 16,-53-27 0,52 54-1,-52-27 1,53 0 15,52 26-31,28-26 0,-28 0 16,27 0-1,27 27 17,-27-27-17,106 0 16,-27 26-15,1-26-16,52 0 16,27 26-1,0-26 1,105 27 15,-78-27-31,131 26 16,-105 1-1,26-1 1,106 1 0,-106-1 15,54 1-15,-107-27-1,-53 26 1,-26-26-1,-106 27 48,27-1-47,-27-26-16,-26-26 15,-80 26 1,26 0 15,1 0-31,-79 0 16,52 0 15,-79 0-15,79 0-1,0 0 1,-79 0-1,106 0 1,26 0 0,53 0-16,-26 0 15,26 0 1,26 0-16,-26 0 31,27 0-15,26 26 31,26 1-16</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08:28.3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24474 16483 0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10:50.6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2884 13599 0,'0'0'0,"26"0"32,27-26-32,0 26 0,0 0 31,-26 0-15,52 0-1,-26 26 1,26-26-1,27 27 1,-53-27 0,79 0-1,-52 0 1,26 0 0,-1 0 15,-25 0-31,-27 0 15,-27 26 1,1 1 15,-54-27 32,-26 0-48,-26 0 1,26 0 0,-79 26-1,26-26 1,0 0 0,-53 27-1,27-27 1,-27 52-1,53-25 17,-26-1-32,0 1 31,52-1-15,1 1-1,53-27-15,-1 0 16,54 0 46,-1-27-62,27 27 16,-27 0-16,1 0 16,132-26 15,-80 26-31,80 0 15,-53 0 1,-1-27 0,28 27 15,-80 27-15,-1-1-1,28 27 1,-54-26-1</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10:52.9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11456 13652 0,'27'-26'32,"26"26"-1,0 26-31,-27-26 16,54 0-1,105 27 1,-53-1-1,27-26 1,52 27 0,-25-1-1,78 0 1,-105-26 0,26 0-1,106 0 1,-79 0-1,105 0 17,-105 0-32,0 0 31,132 27-15,-133-27-1,107 26 1,-133-26-1,0 27 1,80-27 0,-133 26-1,27-26 1,-106-26 0,0 26 15,-53-53-31,-27 26 15,-52 1 1,0-27 0,-27 27 15,-106-54-15,80 54-1,-133-54 1,54 80-1,-1-26 1,-159-1 0,133 27-1,-159-26 1,159 52 0,0 1-1,-132-1 1,158 1-1,-105 26 17,105 0-32,53-27 31,-105 27-15,131-26-1,-52 25 1,106-52-1,52 27 1,80-27 47,0 0-32,-26 0-31,-1 0 0,53 0 15,107 0 1,-28-27 0,28 27 15,105-26-15,-53 0-1,26 26 1,-131 0-16,158 0 15,-159 0-15,27 0 16,264 52 0,-132-25-1,0-1 1,-159 1-16,107 26 16,-107-27-16,-26 1 15,158 26 1,-158-27-1,0-26 17,-133 0 30,1 0-46,-53 0-16,52 0 15</inkml:trace>
</inkml:ink>
</file>

<file path=ppt/ink/ink4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11:18.9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14896 11853 0,'26'-26'94,"1"26"-94,26-27 0,-27 27 0,54 0 31,-1-26-15,53-1-1,-52 27 1,26 0 15,-53 0-31,-27-26 16,0 26-1,-78-27 48,-1 27-63,26 0 0,-79-26 15,27 26 1,-27 26 0,27-26 15,-1 0-15,27 27-1,0-27 1,27 26-1,52-26 17,1 0-17,52 27 1,1-27 0,26 0-16,-54 26 0,28-26 15,-27 0 1,0 0-16,26 27 15,-52-27 17,-1 26-32,-52-26 62,-27 0-62,-27 26 16,-26-26 15,-26 27-31,26-1 16,-26 1-1,79-1 1,0-26 0,27 27-16,26-1 46,53-26-46,26 27 16,53-27 0,-26 0 15,26 26-15,1 1-1,-54-1 1,0 0-1,1 1 1,-54-1 15,-79 27-15</inkml:trace>
</inkml:ink>
</file>

<file path=ppt/ink/ink4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12:49.0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12435 15240 0,'0'0'0,"27"0"47,26 0-31,0 0 0,0 0-1,26 0 1,80-27-1,-53 27 1,26-26 0,27 26 15,-54 0-15,-52-27-1,0 27 1,-106 0 31,0 0-32,1 0 1,-81 0 0,27 0-1,27 0 1,-80 0-1,53 0 1,1 0 0,-28 0 15,80-26-15,0 26-1,1 0 1,104 0 31,-25 0-47,26 0 15,53 0 1,26 0 0,80 0-1,-80 0 1,80 0-1,-107 0 1,-25 26 0,-27 1 15,-53-1 0,-27-26-15,1 0-1,-1 0 1,1 0 0,-80-26-1,27 26 1,-27 0 0,-79 26-1,52-26 1,-25 27-1,52-1 1,26 1 0,54-27-16,-1 26 31,1-26-31,52 27 47,1-27-32,105-27 1,-26 27 0,26-26-1,80 26 1,-106-27 0,79 1-1,-132 26 1,-27 0-1,1 26 79,-1 1-63,1-1 1,-1 1-17,1-27 1,-1 0 0,27 0-1,-26 26 1,-1-26 15,-26 53 16,-26-106 31,-1 27-62,27-1-1,0 1 1,0-27 0,0 26-1,0-26 1,0 27-1,-26-54 1,52 107 47,-52 26-48,-1 0 1,27 0-1,-53 53 1,53-27 0,0 0-1,0-52-15,27 26 16,26-27-16,-27-26 16,80 0-1</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1T18:13:47.2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18150 13097 0,'0'0'0,"0"-27"16,0 1 15,27 26 16,-1 0-31,27 0-1,53 0 1,-27 0 0,107 0-16,-28 0 15,81 0 16,-54 26-15,0-26-16,106 0 16,-79 0 15,79 0 0,-80 0-31,1 0 31,106 0-15,-133 0-16,0 0 16,-79 0-1,79-26 1,-79 26-16,-27 0 0,186 0 31,79 0 0,-238-27-31,-1 27 16,1 0 15,-53 0 1,-26 0-17,-1 0-15,-52 0 78,-27 27-62,26-27-16,1 0 16,-54 0-16,-25 0 15,-28 0 16,54 0-31,-106 26 16,105-26-16,-25-26 16,-213 52-16,80-26 31,0 0 0,-159 0-31,132 27 31,-132-27-31,133 26 16,-1 0 0,-79 1 15,133-1-31,-80 1 31,105-1-31,54 1 16,-27-27 15,54 26-15,25-26-16,54 0 47,79 0-16,-27 0-16,80 0 1,0-26-16,26-1 31,-53 27-31,80 0 0,-53-26 16,-27 26-16,239 0 31,-106 0-31,26 0 16,106 26 15,-80-26-31,80 27 16,-106-27 15,27 26-15,52-26-1,-105 0 16,106 0-15,-133 0-16,0 0 16,53 0-1,-132-26 1,26-1 15,-105 1-15,-27-1-1,26 1 48,1 26-32,-1-27 16,0 1-16,-26 0 16,-26-27-16,52 106 16,-26-27 0,27 0-47,-1 1 16,-26-1-1,27 27 1,-1-26 0,1-27-1,-1 53 1,1-27 0,-54 1 30,-26-27-46,-53 0 16,1 0 0,25 0-1,-79 0 17,54-27-32,25 27 0,-237 0 15,79 0 1,26 0-1,80 0 1,-80-26-16,80 26 16,26 0-16,-238-53 15,106 26 1,26 27 0,-132-53-1,106 53 1,-79-26 15,105 26-15,27-27-16,-80 27 31,106 0-15,-52 0-1,78 27 1,28-27-1,-28 26 1,80-26 0,0 27-1,53-1 32,53-26-31,-26 0-16,132 0 15,-54 0 1,54 27 0,79-27 15,-53 0-15,159 0-1,-105 0 1,25 0-1,159 26 1,-131-26 0,-1-26-1,-159 26 1,159 0-16,-159 0 16,0 0-16,292-27 15,-186 27 1,-26 0-1,-107-26 1,107 26-16,-106 0 16,-27 0-16,133-27 47,-133 27-47,-52-26 15,-54 52 95,1 1-32,-1-1-63,27 1 17,0 26-17,-26-27-15,26 53 16,0 1-1,26 26 1,1-27 0,-27 0-1,53 80 1,-53-53 0,26 53-1</inkml:trace>
</inkml:ink>
</file>

<file path=ppt/ink/ink4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33.4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10848 11112 0,'53'0'47,"-27"0"-31,27 0-1,-26 0-15,52-26 32,53 26-17,-52 0 1,78-27-1,-52 27 1,27 27 0,52-27-1,-26 0 1,52 0 0,-52 0-1,0 0 16,105 0-31,-105 0 16,26 0 0,-105 0-16,78 0 15,-78 0-15,-1 0 16,133 0 15,-106 0-15,26 26-1,-79-26 1,0 0 0,-27 0-1,-79 27 79,27-27-78,-1 26-1,-26-52-15</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35.1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2672 12065 0,'0'0'0,"27"0"62,-1 0-62,1 0 32,-1 0-32,54 0 15,25-27 1,1 1-1,79-1 1,-52 27 0,78-26-1,-78-1 1,25 27 0,81-26-1,-81 52 1,80-26-1,-52 0 17,-28 0-17,80 0-15,-79 0 16,26 27 15,-52-1-15,-27-26-1,52 27 1,-78-27 0,52 26-1,-79-26 1,26 0 0,-26 0-1,0 0 16,-26-26-31,-1 26 16,-52 0 406,-1 0-406</inkml:trace>
</inkml:ink>
</file>

<file path=ppt/ink/ink4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37.5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11112 10054 0,'0'0'0,"27"0"63,-1 0-48,27 0 1,0-27 0,27 27-1,25 0 17,1 0-17,27 0 1,-28 27-1,1-27 1,79 0 0,-52 0-1,-1 26 1,106-26 0,-79 0-1,106 0 1,-107 27-1,27-27 1,-79 0-16,53 0 16,-53 0-16,-27 0 15,186 0 1,-80 0 15,-26 0-15,105 0-1,-131 0 1,25 0 0,-52 0-1,-79 0 1,-1 0-16,-52 0 156,-1 26-140,1-26-16,-1 0 15</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09.2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2910 12858 0,'27'0'47,"-1"0"-47,54 0 31,52 27 0,80-1 0,79 1 1,26-27-1,54-27 0,-54 27 16,54 0-16,-1 0 0,-53 0 1,-26 27-1,-79-1 0,-27-26 0,-79-26 1,-106 52 77</inkml:trace>
</inkml:ink>
</file>

<file path=ppt/ink/ink5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39.4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2461 11218 0,'0'0'0,"53"26"16,-27-26-1,0 27 17,1-27-32,52 0 15,-26 0 1,106 0-1,-80 0 1,27-27 0,79 27-1,-52-26 1,78 0 0,-78-1-1,25 1 1,107-1-1,-106 1 17,26-1-32,-106 27 0,106-26 15,-105 26-15,-1-27 16,186 1 15,-80-1-15,106 1-1,-106 26 1,0-27 0,80 27-1,-106-26 1,105 26 0,-105 26-1,0-26 1,53 27-1,-54-54 1,1 27 0,-80 0-16,54 0 15,-80 0-15,26 0 32,80 0-17,-53 0 1,26 0-1,-79 0 1,26 0 0,1 0-1,-54 0 1,27 0 0,-27 0-16,-52-26 218,-1 26-186,1 0-17</inkml:trace>
</inkml:ink>
</file>

<file path=ppt/ink/ink5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44.0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12965 13282 0,'0'-27'15,"53"27"32,-27 0-47,0 0 0,27 0 16,53 0-1,26-26 1,107 26 15,-54-27-31,26 27 16,-105 0-16,106 0 31,-106-26-31,0 52 16,264-26-1,-105 0 1,-27 27 0,132-1-1,-158-26 1,-133 0-16,106 0 16,-132 0-16,0 0 15,53 0 1,-79 0-1,-80 27 95,26-54-95</inkml:trace>
</inkml:ink>
</file>

<file path=ppt/ink/ink5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45.4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2593 14367 0,'26'0'31,"27"0"0,-26 0-15,-1-27-16,1 27 15,105 0 1,-26-26 0,26 26-1,0 0 1,80-27 0,-53 27-1,0-26 1,79 26-1,-53-27 1,0 27 0,-106 0-16,107 0 15,-107 0-15,0 0 16,186 0 15,-80 0-15,-26 0-1,-106 0-15,79 27 16,-52-27-16,-28 0 16,107 26-1,-53-26 1,0 0 0,26 0-1,-52 0 1,25 0-1,-52 0 1,0 0 15,-106 27 110,27-27-125,-27 0-1,26 26-15,1-26 0</inkml:trace>
</inkml:ink>
</file>

<file path=ppt/ink/ink5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48.4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13018 15319 0,'26'-26'63,"0"-1"-48,1 27 1,-1 0-16,80-26 15,0 26 1,132 0 0,-79 0-1,105 26 17,-78 1-17,25-27 1,-131 26-16,105-26 15,-132 0-15,26 27 16,80-54 0,-106 27-1,-27 0 1,1 27 15,-54-27-31</inkml:trace>
</inkml:ink>
</file>

<file path=ppt/ink/ink5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50.4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2910 16457 0,'0'0'0,"-52"-27"0,-1 27 15,26 0 1,-26 0 0,0-26-16,106 26 31,-26 0-16,26-27 1,79 27 0,-26 0-1,26 0 17,80 0-17,-54 0 1,107 0-1,-53 0 1,-1 0 0,107 0-1,-80 0 1,0 0 0,-132 0-16,159 0 15,-160 0-15,28 0 16,237 0-1,-132 0 1,159 27 0,-159-27-1,0 0 1,159 26 15,-159-26-15,0 27-1,-132-27-15,132 0 16,-132 0-16,0 26 16,238 1-1,-132-27 1,132 26 0,-106-26-1,-27 27 1,160-27-1,-133 0 1,132 0 15,-132 26-31,1-26 32,131 0-17,-105 27 1,105-1-1,-105-26 1,-27 26 0,132 1-1,-132-1 1,0 1 0,-132-27-16,106 0 15,-106 0-15,0 0 16,-1 0-1,54 0-15,-53 0 0,-27 0 16,80 0 0,53 26-1,-133-26 17,1 0-17,-107-26 110,1 26-109,-1-27-16</inkml:trace>
</inkml:ink>
</file>

<file path=ppt/ink/ink5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2:51.5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2858 17409 0,'52'0'16,"-25"27"-1,26-27 1,-27 26-16,1-26 16,52 0-1,106 27 1,-79-27 0,132 0-1,-79 26 1,0-26-1,-80 0-15,106 0 16,-105 0-16,26 0 16,185-26-1,-80 26 1,-26 0 15,133 0-15,-106 0-1,105 0 1,-132 0 0,1 26-1,-107-26-15,106 0 16,-105 27-16,-1-27 16,159 26-1,-106-26 1,53 0-1,-79 0 1,-26 0 0,-1-26-1,-105 52 79,-1 0-63</inkml:trace>
</inkml:ink>
</file>

<file path=ppt/ink/ink5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00.8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4815 11377 0,'53'0'31,"-26"0"-15,79 0-16,-53-27 15,26 27 1,80 27 0,-53-27-1,79 0 1,-53 0 0,27 0-1,52 0 1,-52 0-1,106 26 17,-80-26-17,0 0-15,80 0 32,-54 0-17,80 27 16,-105-27-31,-1 26 16,106-26 0,-106 27-1,106-1 1,-106 1 0,1-27-1,78 26 1,-105-26-1,0 0 1,-80 26 0,80-26-16,-80 0 15,1 0-15,158 0 16,-106 0 31,27 0-47,-53-26 15,-27 26 1,27-26 0,-53 26-1,52 0 17,-25 0-32,-54 0 15,1 0 1,26 0-1,-27 0 1,1 0 15,-1 0-31,-52-27 157,26 1-142</inkml:trace>
</inkml:ink>
</file>

<file path=ppt/ink/ink5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03.1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11324 11244 0,'0'0'15,"-53"0"63,27 0-46,-27 0-32,0 0 15,26 0-15,-52 0 16,-27-26-1,27 26 17,-27 0-32,53-26 0,-53 26 15,53-27 1,-26 27-16,-106-26 16,53-1-1,-107 1 16,81 26-31,25 0 16,-105-27 0,80 27-1,-81 0 17,81 0-17,-28 0 1,-52 0-1,80 0 1,-1 0 0,79 0-1,-52 0-15,53 0 16,-1 0 0,-158 0-16,79 27 15,-52-27 16,79 0-31,-27 26 16,-53-26 15,106 0-31,-26 27 32,79-27-17,-53 0-15,53 0 16,-26 0-16,-80 26 15,53-26 17,1 0-32,52 0 0,-27 0 15,27 0 1,27 0-16,-106 0 16,79 0-1,0-26 16,-27 26-31,54 0 16,-27 0 0,27 0 202,-1 26-202,-26 1 15,27-1-31,-1 27 32,1-27-17,26 1-15,-27-1 16,1 1-1,26 26 17,0-27-17,53-26 1,0 0 0,-27 0-16,27 0 15,26 0 16,27 0-15,0 0-16,79-26 16,-79 26-1,26-27 17,80 1-17,-53 26 1,79-27-1,-106 27 1,54-26 0,78-1-1,-79 1 17,80-1-32,-80 27 15,-26 0 1,105 0-1,-78-26 1,-28 26 15,-78 26-31,78-26 0,-78 0 32,-1 0-32,159 27 15,-105-27 1,105 26-1,-106 1 17,27-27-32,26 26 15,-26 1 1,26-1 0,-53-26-1,-26 27 16,26-27-31,-52 0 16,-1 26 0,-26-26-1,26 0-15,-52 27 32,-1-27-32,27 0 15,-26 0 1,-54 0 109,1 0-110,-1 26-15,1-52 16</inkml:trace>
</inkml:ink>
</file>

<file path=ppt/ink/ink5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25.6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10636 10133 0,'0'-26'62,"27"26"-46,-1-27 0,1 27-16,52-26 15,27 26 17,53 0-17,-27 0 1,0 26-1,80 1 1,-27-27 0,-26 26-1,-53-26-15,105 27 16,-105-27 0,0 0-16,211 26 15,-105 1 1,79-1-1,-106-26 1,-26 27 15,0-1-31,-80-26 16,1 0 15,-54 26-15,-52-52 62,-1 26-78</inkml:trace>
</inkml:ink>
</file>

<file path=ppt/ink/ink5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29.7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2646 11218 0,'26'0'16,"1"0"-16,79-26 16,-27 26-1,53 0 1,-26 0-1,0 0 1,79 0 0,-53 0-1,54 0 17,-28 0-17,-25 0 1,105 0-1,-53 0 1,-26 0 0,-53 0-16,52 0 15,-78 0 1,26 0-16,158 0 16,-79 0-1,106-27 1,-105 27-1,-1 0 17,106 0-32,-106 0 15,106 0 17,-79 0-17,-27 0 1,80 0-1,-107 0 1,28 0 0,-107 0-16,80 0 15,-80 0-15,0 0 16,133 0 0,-80 27-1,80-27 1,-80 0-1,1 0 1,25 0 0,-25 0-1,-28 0 17,81 0-17,-81 0 1,81 0-1,-54 0 1,0 26 0,-79-26-16,80 0 15,-81 0 1,28-26-16,105 26 16,-53 0-1,1 0 1,105-27-1,-106 27 17,27-26-32,-80 26 0,53 0 15,-52 0-15,79-27 16,-27 27 15,0 0-15,53 0-1,-26-26 1,-27 26 0,-52 0-16,52 0 15,-79 0-15,26 0 16,107 0 0,-54 0-1,-26 0 1,79 0-1,-53 0 1,53-27 0,-79 27-1,0 0 17,-53 0-32,26 0 15,-52 0-15,26 0 16,0 27-1,-27-27 1,-52 0 125,-27 0-141,53-27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10.6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8149 12964 0,'0'0'0,"53"0"31,0 0-15,26 0 0,80 0 15,-106 0-31,132 0 31,-132 0-31,0 0 16,106-26-1,132 26 32,-27 0-16,-25-27 1,105 27-1,0-26 0,26 26 0,0 26 1,-52-26 15,105 27-16,0-54 0,27 27 0,-26-26 1,-107-27-1,-238 53-31,239-26 31,-265 26-15,185 0-1,-53 0 32,-105 0-16,-133-27 16,-27 54-31,27-27-16</inkml:trace>
</inkml:ink>
</file>

<file path=ppt/ink/ink6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40.2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9208 12329 0,'26'0'47,"27"-26"-32,-27 26-15,1 0 16,79-27 0,-1 1-1,-25 26 1,-27 0-16,53 0 15,-54 0-15,54 0 16,0 26 0,26-26 15,1 27-31,-54-27 0,80 0 31,-80 0-31,1 0 16,184 26-1,-79-26 1,1 0 0,78 0-1,-52 0 1,79 0 0,-79-26-1,-27 52 1,106-52-1,-79 52 1,79-26 0,-80-26-1,-26 52 1,-79-26-16,106 0 31,-106 0-31,0 0 16,185 27-1,-106-1 1,0 1 0,53-27-1,-158 0 1,25 0 0,-78 0-1,-54 26 48,1 1-48,-27-27 1,27 0-16</inkml:trace>
</inkml:ink>
</file>

<file path=ppt/ink/ink6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44.0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2778 13335 0,'53'0'16,"-26"26"-1,25-26 1,28 0-1,26 0 1,-27 0 0,80 0-1,-53 0 1,52 0 15,-25 0-15,-1 27-1,0-27 1,-52-27-16,52 54 16,-53-54-16,80 27 15,26-26 1,-26 26 0,26 26-1,-105-26-15,105 0 16,-106 0-16,1 0 15,184 0 1,-79 0 0,0 0-1,107 0 1,-107 0 15,-106 0-31,106 0 16,-79 0-16,-26 0 15,105 27 1,-106-27-16,106 0 16,-105 0-16,26 0 15,132 0 1,-53-27 0,79 27-1,-105 0 1,0 0-1,79 0 1,-79-26 0,-27 26-1,80 0 17,-80-27-17,80 27 1,-106 0-1,105-26 1,-78 26 0,-1 0-1,80-27 1,-80 27 0,0 0-1,80-26 1,-80 26-1,80 0 1,-80 0 0,53 0-1,-26 0 1,-27 0 15,1 0-15,-54 0-16,53 0 15,-52 0-15,-28 0 16,160-27 0,-53 27-1,53 0 1,-54 0 0,1 0-1,53 0 1,-54 0-1,81 0 1,-107 0 0,27 0-1,26 0 17,-79 0-17,0 27 1,-54-27-16,1-27 15,0 27-15,-26 0 16,26 0 0,-27 0-1,-52 27 173</inkml:trace>
</inkml:ink>
</file>

<file path=ppt/ink/ink6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3:56.5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10398 14446 0,'53'0'47,"-26"0"-32,-1 26 1,27-26-16,-27 0 16,1 0-16,52 0 15,27 0 16,0 0-31,79 0 16,-53 0 0,1 0-1,-54 0-15,80 0 32,-80 0-17,1 0-15,184-26 16,-52-1-1,-27 27 1,106-52 0,-106 52-1,133-27 17,-133 27-32,27-26 15,105 26 1,-79 0-1,53 0 1,-79 0 15,-27 0-31,53 26 16,-79 1 15,26-27-15,-79 0-1,-27 0 17,-52 26-32,-54 0 187,1-26-171,0 27-16</inkml:trace>
</inkml:ink>
</file>

<file path=ppt/ink/ink6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4:17.9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12250 8519 0,'27'0'63,"26"0"-48,-27 0-15,27-26 32,0 26-17,0 0 1,53 0-1,-1 0 1,1 0 0,-26 0-1,-27 0-15,52 0 16,-52 0-16,0 0 16,106 0-1,-53 0 1,26 0-1,-79 0-15,53 0 32,-27 0-32,-26 0 0,132 0 15,-52 0 17,-27 0-17,-54 0-15,81 0 16,-80 0-16,26 0 15,106 0 1,-26-27 0,-27 27-1,53 0 1,-52 0 0,78 0-1,-52-26 1,-27 26-1,-52 0-15,79-27 16,-107 27-16,28 0 16,132 0-1,-54 0 17,-25 0-17,78 0 1,-52 0-1,53 0 1,-80 0 0,27 0-1,52 0 1,-78 0 0,78 0-1,-78 27 1,-1-27-1,53 0 17,-53 0-32,1 26 15,-80-26-15,52 0 16,-52 27-16,0-27 31,106 0-15,-53 26-1,-27-26 1,-52 0-16,52 27 16,-52-27-16,25 0 15,-25 26 1,-1-26 0,1 0 46,-54 0 376,1 27-407,-1-27-31</inkml:trace>
</inkml:ink>
</file>

<file path=ppt/ink/ink6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4:28.6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5054 10715 0,'0'0'0,"26"-26"31,0 26-15,1-27 0,26 27-1,0 0 1,0-26 0,79 26-1,-53 0 1,27 0-1,-26 26 1,25 1 15,-52-1-31,53 1 0,-53-27 0,0 26 32,132 1-17,-79-27 1,26 26-1,-79 1-15,80-27 16,-54 26-16,-26-26 16,158 26-1,-78-26 1,-1 0 0,53 27-1,-26-27 1,26 0-1,-26 0 1,-53 0 0,105 0-1,-78 0 1,52 0 15,-53 0-15,27 0-1,-106 0-15,79 0 16,-52 0-16,-27 0 16,158 0-1,-105 0 1,26 0 0,80 26-1,-80-26 1,53 0-1,-52 27 1,-27-54 15,52 27-31,-52 0 16,0 0 15,-53 0-31,53 0 16,-80 0-16,27 0 15,79-26 1,-52 52 0,-1-52-1,-26 26 1,-26 0 0,-1-27-1,0 27 16,1-26 126,-27 0-142,0-1 17,-27 1-1,27-1-16,-26 1 1,0-1 15,-27 1-15,26-1-16,-26 27 31,27 0-15,-54 0-1,-25 0 1,-1 0 0,-27 27-1,28-27 1,-28 0 0,-52 0-1,53-27 1,0 54-1,-54-54 1,54 27 0,-80-26-1,54 26 1,25-27 15,-78 27-15,52 0-1,-53 0 1,80-26 0,0 26-1,52 0-15,-52 0 16,79 0 0,-26 0-16,-106 0 15,79 0 1,-27 0-1,-52 0 1,79 0 15,-79 26-31,79-26 16,-26 27 15,-27-27-15,53 0-1,-52 26 1,52-26 0,0 0-1,-26 27 1,26-27 0,26 0-1,28 0-15,-28 26 16,54-26-1,-27 0-15,-53 27 16,53-27 0,-53 26-1,53-26 1,-26 27 15,26-1-15,27 1-1,-27-27 1,-27 26 0,54 0-1,-1-26 1,1 0 0,-1 27 234</inkml:trace>
</inkml:ink>
</file>

<file path=ppt/ink/ink6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4:35.2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13176 11879 0,'53'0'47,"-26"0"-16,-1 0-31,1 0 0,25 0 16,28 0-1,79-26 1,-54 26-1,28 0 1,-80-26-16,105 26 16,-105 0-16,27 0 15,158 0 17,-106 26-17,27-26 1,-80 0-16,80 0 15,-80 0-15,1 0 16,105 0 0,-106 0-1,1 0 1,-27 0 0,-27 0-1,-52 26 32,-1-26-47</inkml:trace>
</inkml:ink>
</file>

<file path=ppt/ink/ink6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4:36.03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13282 12144 0,'0'0'0,"27"-26"15,-1 26 1,27-27-16,0 27 15,-27 0 1,107-26 0,-54 26-1,106-27 1,-53 27 15,1 0-15,105 0-1,-106 0 1,27 27 0,79-27-1,-79 0 1,52 26 0,-78-26-1,-1 0 1,-79 0-16,0 0 15,0-26-15,-53 52 94</inkml:trace>
</inkml:ink>
</file>

<file path=ppt/ink/ink6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4:49.0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3704 6747 0,'0'-27'47,"0"1"-31,27 26 31,-1 0-47,27 0 31,0 0-31,-27 0 0,27 0 16,27 0-1,26 0 1,-1 0 15,1 0-15,79-27-1,-52 27 1,-1 0 0,-79 0-16,79-26 15,-52 26 1,-28 0-16,160-27 31,-53 27-31,26 0 16,-26 0-1,-27 0 1,80 27 0,-80-27 15,0 26-31,54-26 31,-28 0-15,54 0-1,-80 27 1,27-27 15,-53 0-31,-53 0 16,0 0 0,-27 0-1,1 0 1,-54 0 109,1 0-110,-27 0-15,0 26 16,26-52 0</inkml:trace>
</inkml:ink>
</file>

<file path=ppt/ink/ink6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4:59.8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10980 7540 0,'27'0'125,"-1"0"-93,27 0-32,-27 0 15,27 0 1,-26 0-1,52 0 1,-26 0 0,27 0 15,25 0-31,-25 0 16,52 0-1,-79 0 1,26 0-1,54 0 17,-54-26-32,27 26 15,-27 0 1,-26 0 15,26 0-15,-52 0-1,79 0 1,-53 0 0,-27 0-1,1 0 1,26 0 0,-27 0 15,0 0-31,1-27 0,-1 27 15,1 0 1,26 27 15,-27-27 16,1 0-16,-1 0 1,1 0-1,-1-27-15,1 27 62,-1 0 1297,0 0-1344,1 0-15,26-26-1,-27 26 16,1 0-15,26 0 0,-27-27-1,1 54 1,-1-27 15,0-27-15,1 27-1,-1 0-15,1 0 32,26 0-17,-27 0 17,1 27 155,-1-27-156,1 0 1,-1 0-17,0 26 126</inkml:trace>
</inkml:ink>
</file>

<file path=ppt/ink/ink6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5:11.3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2593 9128 0,'0'-27'47,"26"27"15,1 0-46,-1 0-16,160 0 31,-81 0-15,81 0 0,-54 0-1,27 0 1,132 0-1,-106 0 17,132 0-32,-105-26 31,0 26-31,132 26 31,-133-26-15,80 27-1,-105-27 1,-28 26 0,-78-26-16,52 27 15,-79-27-15,0 0 16,53 26 0,-53-26 15,-27 0-31,-79 0 125,27 27-110,-1-27-15</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11.7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2672 14208 0,'53'0'16,"-26"0"-16,26 0 15,105 26 17,107-26-1,-186 0-31,212 0 31,-211 0-31,264 27 31,158-1 1,-105-26 15,27 27-16,-319-27-31,160-27 31,-212 27-31,106-26 31,-106 26 1,-53-27-1,-80 27 0,27 0-15</inkml:trace>
</inkml:ink>
</file>

<file path=ppt/ink/ink7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5:12.1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2910 9287 0,'0'0'0,"27"0"109,26 26-93,-27-26-16,27 0 15,-26 26-15,26-26 16,79 0 0,53 0-1,-26 27 1,0-54 0,-54 27-16,81 27 15,-81-27-15,1-27 16,27 27-16,78 27 15,-105-54-15,26 54 32,80-27-32,106 26 15,-27 1 1,-159-1 15,0-26-15,-26 0-1,-80 0-15,1 27 16,-1-27-16,-52-27 78,26 54-62</inkml:trace>
</inkml:ink>
</file>

<file path=ppt/ink/ink7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5:23.7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11483 6561 0,'26'27'94,"1"-27"-63,26 0-31,-27 0 16,27 0-1,-26 0 1,52 0 0,27-27-1,-27 54 1,53-27-1,-26 0 1,0 0 0,53-27-1,-80 27 1,54 0 15,-107 0-31,80 0 16,-53 0-16,0 0 15,105 0 1,-52 0 0,0-26-1,-27 26 1,1 0 0,26 0-1,-53 0 1,-27 0-1,0 0-15,27 0 16,-53 26 281</inkml:trace>
</inkml:ink>
</file>

<file path=ppt/ink/ink7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5:36.4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9287 9551 0,'26'-26'78,"27"26"-62,-26 0 0,26-27-16,0 27 15,26 0 17,27-26-17,-53 26 1,26-27-1,-26 27-15,26 27 16,-26-27 0,0 0-16,106-27 15,-27 27 17,-26-26-32,79 26 15,-79 0 1,106 0-1,-80 0 1,0 0 15,-79 0-31,106 0 0,-106 0 16,26 0-16,133 0 31,-80 0-15,27 0-1,53 0 17,-54 0-32,54 26 15,-80-26 1,27 0 0,53 0-1,-53 0 16,52 27-31,-52-27 16,-27 0 0,-52 0-1,52 26-15,-53-26 16,1 0-16,131 0 31,-52 27-15,-27-27-1,106 0 1,-105 26 0,78-26-1,-52 27 17,-26-27-32,52 26 31,-53-26-31,53 26 15,-53-26 1,-26 27 15,80-1-15,-81-52 0,54 52-1,-53-26 1,0 27-1,26-27 17,-53 0-32,1 26 15,-27-26 1,0 0 0,0 27-1,-1-27 16,28 0-31,-54 26 16,1-26 15,-54 27 235</inkml:trace>
</inkml:ink>
</file>

<file path=ppt/ink/ink7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11.2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12488 11324 0,'0'0'0,"0"-27"31,27 54 63,26-1-63,-27 1-31,27-27 0,53 26 16,26-26-1,106 27 17,-79-27-17,26 0 1,-105 26-16,78-26 15,-78 0-15,26 0 16,105 27 0,-78-1-1,25 1 1,-105-27 0,27 0-1,-54 26 1,-52-26 31,-1 0-47,-26 0 31,27 0-31</inkml:trace>
</inkml:ink>
</file>

<file path=ppt/ink/ink7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11.9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12462 11721 0,'26'0'15,"27"26"1,-26-26-16,26 0 15,52 0 1,81 27 0,-54-27-1,133-27 17,-80 27-17,0 0 1,106-26-1,-106 52 1,80-26 0,-159 27-1,-27-27 1,-26 26 0,-27-26 30,-26 27-14</inkml:trace>
</inkml:ink>
</file>

<file path=ppt/ink/ink7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17.8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14261 12753 0,'0'-27'32,"-26"-26"-1,79 80 47,-27-27-78,27 0 16,-27 0-1,54 0 1,-27 0 15,26 0-15,53 0-1,-26 0 1,53 0 0,-27-27-1,0 27 1,54-26 0,-80-1-1,-1 27 1,-52 0-16,27 0 15,-27 0-15,-27 27 16,106-27 15,-52 0-15,-54 0 15,1 0-15,25 26-1,-104-26 329,52 27-344</inkml:trace>
</inkml:ink>
</file>

<file path=ppt/ink/ink7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22.0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28734 12488 0,'0'0'0,"-27"-26"16,27-1 31,-26 1-32,-1-1 1,1 1 15,-27-1-15,79 80 15,27-53-15,-26 0-1,52 0-15,27 0 16,0 0 15,-53 0-31,106 27 0,-80-27 16,0 0-16,212-27 15,-79 27 17,105 0-17,-78 0 16,-1 0-31,79 0 16,-132 0 0,106 0-1,-105 27 1,-54-27 15,27 26-31,-80-26 16,-52 0-1,-27 53 95,-27-53-110,-26 26 15,27-26-15</inkml:trace>
</inkml:ink>
</file>

<file path=ppt/ink/ink7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25.2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2725 13626 0,'0'0'0,"27"0"47,-1-27-47,1 27 16,26 0-16,-27 0 16,80-26-16,26-1 31,53 1-31,-79 26 31,26-27-31,54 27 16,-28-26-1,81 26 1,-81 0 15,1-27 0,79 54-31,-79-27 16,0 26 0,-80-26-16,80 27 15,-80-27 1,1 26-16,105-26 31,-79 27-31,-54-27 16,1 0-1,-26 0 1,-54 0 125,1-27-126,-1 1 1,1 26-16,-80-27 16,0 1-1,-105-1 1,52-25 15,-26 52-31,-106-27 16,79 1-1,0 26 1,-79-27 15,80 27-15,-54 0-1,80 0 1,53 27 0,52-27-16,-26 0 15,53 0 1,27 0-16,-53 0 31,105 0 32</inkml:trace>
</inkml:ink>
</file>

<file path=ppt/ink/ink7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36.1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22410 13229 0,'0'0'0,"27"0"47,26 26-47,-27-26 32,0 0-32,1 0 15,26 27-15,26-27 16,-26 0-16,53 0 15,-27 0 1,-26 0-16,159 0 16,-53 0-1,-1 0 1,107 0 0,-106 0 15,0 0-31,105 0 15,-105 26 1,79-26 0,-106 27-1,-26-27 17,-53 0-32,0 0 15,0 0-15,-27 0 16,-52 0 78,-27 0-79,0 26-15,27-26 16</inkml:trace>
</inkml:ink>
</file>

<file path=ppt/ink/ink7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36.9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22463 13520 0,'53'0'31,"0"0"-16,-27 0-15,54 0 16,26 0 0,79-27 15,-79 27-31,132 0 16,-53 0-1,-26 27 1,132-27-1,-132 0 17,79 0-32,-80 0 15,-25 0 1,78 0 15,-131 0-15,52 26-1,-79-26 1,-27 0 0,-79 0 93,1 27-93,25-27-16</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12.6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6694 14155 0,'26'0'47,"27"0"-32,-26 0 1,52 0 0,186-27 15,105 1 0,-26 26 0,185-26 1,0 26-1,54 26 16,-81-26-16,-211-26 0,-105-1 1,-160 27-1,-105-26 0</inkml:trace>
</inkml:ink>
</file>

<file path=ppt/ink/ink8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52.6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16484 13282 0,'0'-27'31,"26"27"63,0 0-78,27 27-1,0-27 1,0 0-1,0 0 1,27 0 0,-28 0-16,28 0 15,-27 26-15,-27-26 16,27 0-16,26 27 16,-26-27-16,-26 0 15,79 0 1,-53 0-1,-1 0 17,28 0-32,-54 26 15,54-26 1,-27 0 15,-27 0-15,-26-53 62,-53 53-62,0 0-1,27 0 1,-54 0-16,1 27 15,-27-27 1,-53 53 0,54-27-1,-1 0 17,53-26-32,-53 53 15,80-53-15,-27 0 16,0 0-1,26 0 1,80 27 47,0-27-48,-26 0-15,52 0 16,0 0-1,27 0 17,-53 0-32,26 0 0,-52 0 0,26 0 15,26 0 1,-52 0-16,52-27 31,-53 27-31,1 0 16,52 0-1,-52 0 1,-80 0 47,26 53-48,1-53 1</inkml:trace>
</inkml:ink>
</file>

<file path=ppt/ink/ink8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6:56.5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2646 14102 0,'53'26'94,"-27"-26"-94,1 27 0,-1-27 15,54 0 1,25 0-1,54 26 1,-27-26 0,1 0-1,78 0 1,-52 0 15,79 27-15,-79-1-1,26 1 1,80-1 0,-80-26-1,132 0 1,-105 0 0,26 0-1,106 0 1,-132 0-1,52 53 1,-78-53 15,-54 27-31,80 25 16,-107-25 15,-52-27-15,-79 0 46,-27 0-62,0-27 16,27 27-16,-27-26 16,-80 0-1,-78-1 1,78 1-1,-131-1 1,79 1 0,-27-1-1,-132 1 17,132 26-17,-105-27 1,105 27-1,-26 27 1,-106-1 0,132 1-1,1-1 1,131 1-16,-105-1 16,132 1-16,-26-27 15,-106 52 1,79-25-1,0-1 1,53-26 15,53 27 47</inkml:trace>
</inkml:ink>
</file>

<file path=ppt/ink/ink8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04.7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20585 15134 0,'53'0'141,"-27"0"-126,27 0-15,-27 0 16,27 0-1,53 0 1,53-27 0,-53 27-1,-1-26 1,-25 26-16,52 0 31,-79 0-31,26 0 16,107 0-1,-54 0 1,0 0 0,80 0-1,-106 0 1,0 0 0,-80 0-16,0 26 15,27-26-15,0 0 16,-26 0-1,-1 0 1,-52 0 78,-1 0-79,-26 27-15,0-27 32,27 0-32,-53 0 15,-27 0 1,-53 26 0,27-26-1,26 0 1,-79 27-1,52-27 1,-78 26 0,78 1-1,28-1 1,-81 1 15,81 26-15,-1-27-1,-26 0 1,52-26 0,27 27-1,27-27 1,52-27 46,27 27-46,-26 0-16,-1 0 31,80 0-31,0-26 32,52 0-17,-52 26 1,79 0-1,-52 26 1,-1-52 0,80 26-1,-53 26 1,-27-26 0,27 0-1,-27 0 1,27 0-1,-54 26 1,-25-26 0,-27 0-1,0-26 1,-27 52 15,-26 1 172,-53-1-203,27-26 0</inkml:trace>
</inkml:ink>
</file>

<file path=ppt/ink/ink8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10.3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2566 16827 0,'0'0'0,"27"0"78,26 0-62,-27 0-16,1 0 16,52-26-1,53 26 1,1 0 0,-27 26 15,-27-26-31,-26 0 15,26 0-15,1 27 0,25-27 16,160 26 0,-80 1-1,0-1-15,106 0 32,106 27-1,-106 0-31,-105-53 15,-28 27 17,-78-1-32,52-26 15,-79 27-15,26-27 0,27 0 32,-79 0-1,-1 0-16,-52-27 1,-27 27 0,-53-26-16,0-1 15,-53-26 1,106 53 0,-132-53-1,79 53-15,27-26 16,-265-27-1,132 0 1,-26 27 0,-132-27-1,132 26 1,-80 1 15,106-1-15,1 27-16,-54-26 15,106 26 17,-26-26-17,79 26 1,27 0 0,26 0-1,80 0 16,-1 0-15,53 0 0,-26 0-16,53-27 15,-26 27-15,-28 0 0,187-26 47,-81 26-31,28 0-16,343 26 31,-185 1-15,-106-1-1,-27 0 1,160 27 0,-159 0-1,-1 0 16,-131-53-31,78 53 16,-78-53-16,-27 27 0,0-27 16,-1 0-16,1 0 15,-106 0 110,27 26-125</inkml:trace>
</inkml:ink>
</file>

<file path=ppt/ink/ink8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32.6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19129 13097 0,'0'-27'62,"27"1"-30,26 26-17,-27 0-15,27 0 16,-26-27-16,-1 27 15,80 0 1,-27 0 0,1-26 15,52 26-31,-53 0 31,54 0-15,-54 26-1,0-26 1,80 27 0,-80-27-1,1 0 1,-27 26-16,0-26 16,0 0-16,-27 27 15,27-27 1,-27 26 15,1 0 0,-80-26 32,0 27-48,27-27-15,-1 0 0,1 26 16,-107-26 0,54 27-1,-27-27 1,80 26-16,-80-26 31,53 0-31,26 27 0,-158-1 16,79 1-1,1-27 1,-28 26 0,28 1 15,-28-1-15,80 0-1,0-26 1,0 0-1,106 0 64,-26 0-79,-1 0 15,1 0-15,52-26 16,1 26 15,25-26-31,28-1 16,-1 27-1,27-26 17,-54 26-17,54 26 1,-53-26-1,-27 0 1,54 0 0,-80 27-1,26-27 1,0 0 15,-52 0-31,-1 0 31,-52-27 94,26 1-109,0-27 0,26 26-1,-26 1-15,0-27 16,-26 26 0,26-25-1,0 25 1,0 1 15,26 52 16,-26 27-31,27-27-1,-1 27 1,1 0-1,-27-26 1,26 26 0,1 26-1,-27-53 1,0 1 15,0-1-31,-27-52 94,1 52-78,-27-52-1,0 26 1,26 26-16,-25-26 15,-28 27 1,1-27 0,26 0-16,-27 26 15,28-26-15,-1 27 16,-80-27 0,54 26-1,0-26 1,26 0-16,-27 0 31,54 0-31,-27 0 0,-53 0 16,53 27-1,0-27 1,27-27 15,-1 27 16,27 53-16,0-26-31,-26-27 16</inkml:trace>
</inkml:ink>
</file>

<file path=ppt/ink/ink8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49.2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8996 8308 0,'26'0'62,"1"0"-46,-1 0-1,1 0-15,-1 0 16,80-27 0,-27 27-1,1 27 1,52-27-1,0 0 1,1-27 0,-28 54-1,1-54 1,27 54 15,-81-27-15,54 0-1,-26 0 1,-27 0 0,26 0-1,-26 0 1,-27 0 0,-52 0 46</inkml:trace>
</inkml:ink>
</file>

<file path=ppt/ink/ink8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50.0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8943 8546 0,'26'26'47,"27"1"-16,0-1-31,-26-26 0,-1 0 16,54 0-1,-1 0 1,0 0 0,80 27 15,0-27-15,-53 0-1,-1 0 1,1-27-1,-53 27-15,53 0 16,-80 0-16,27 0 16,53-26-1,-53 26 1,0 0 0,-26 0-1,-1 0 1</inkml:trace>
</inkml:ink>
</file>

<file path=ppt/ink/ink8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53.1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2355 9101 0,'53'0'32,"-27"0"-32,27 0 15,-26 0-15,25 0 16,81 0-1,105-26 1,-53-1 0,27 1-1,132 0 17,-106 26-17,0 0 1,27 26-1,-160 0 1,-25 1 0,-27-27-1,-106 0 1,0 0 0</inkml:trace>
</inkml:ink>
</file>

<file path=ppt/ink/ink8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7:53.5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2514 9366 0,'0'0'0,"26"0"32,27-27-32,0 27 15,26 0 1,133-26 0,-53 26-1,52 0 1,-131 0-16,105 0 15,-79 0-15,-27 0 16,186 26 0,-133-26 15,0 0-15,-105 0-1,-27-26 32</inkml:trace>
</inkml:ink>
</file>

<file path=ppt/ink/ink8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8:01.3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13758 11165 0,'0'-26'16,"53"26"62,0 0-63,-26 0-15,26 26 0,26-52 16,106 26 15,-53 0-31,1 0 16,78 0 0,-78 0-1,25 26 1,-105-26-1,53 0 1,-53 0-16,0 0 0,0 0 16,-27 0-1,-52 0 48,-27-26-63</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14T12:15:13.8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2884 15372 0,'26'0'31,"27"0"-16,106 26 1,106 27 15,-1-26 16,133-1-16,79-26 1,54 27-1,-1-54 0,-80 27 0,81 27 1,-1-27-1,-26 26 16,-107 1-16,-316-27-31,264 0 31,-291 0-31,211 26 32,54-26-1,-80 27 0,-132-27 0,0 0 16,-159 0 47</inkml:trace>
</inkml:ink>
</file>

<file path=ppt/ink/ink90.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8:01.7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13917 11403 0,'27'0'47,"-1"0"-47,0 0 0,80 0 16,80-26-1,-54 26 1,27 0 15,52 26-31,-52 1 16,26-1 15,-79-26-31,-80 27 16,27-27-1,-26 0 1,-1 26 0</inkml:trace>
</inkml:ink>
</file>

<file path=ppt/ink/ink9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8:05.0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2566 11959 0,'53'0'47,"0"0"-16,-26 0-15,-1 0-16,27 0 0,27 0 15,25 0 1,-52 0-16,53 0 16,-79 0-1,52 0-15,80 0 32,-54 0-32,81 0 15,-54 0 1,0 0-1,-79 0 1,80 0-16,-81 0 31,1 0-31,80 0 0,-54 0 16,-53 26 15,1-26-15,-1 0-1,1 0 17,-54 0 15,1 0-32,-27 0-15,-26 0 31,-27 0-31,-79 0 16,52 27 0,-25-27-1,-134 0 1,134 26 15,-133 1-15,132-1-1,0 1 1,80-1-16,-53 0 16,79-26-1,0 27-15,-53-27 32,159 0-1,-27 0-16,1 0-15,131 0 16,-25 0 15,-1 0-31,-53 0 16,80 0-16,-53 0 31,-27 0-31,186 0 16,-80 0-1,0 26 17,-105-26-32,105 27 0,-106-27 15,1 0-15,131 26 16,-105-26 0,-53 0-1,-26 0 16,-54 0 79,1 27-95</inkml:trace>
</inkml:ink>
</file>

<file path=ppt/ink/ink92.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8:21.6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4128 11800 0,'0'0'0,"79"0"0,106 0 15,80 0 1,-107 0 0,1 0-1,26 27 17,-79-1-32,27-26 15,-81 26 1,-78-26 46,0 0-46,-27-26-16,0 26 0,26 0 31,-184-53-15,52 53-1,-106-26 1,80-1 0,-27-26-1,-105 27 1,105-1 0,-105 27-1,105 0 16,27-26-31,-27 26 16,80 26 0,0-52-1,52 52 1,1-26 15,52 0-15,1-26-1,52 52 64,1-26-64,26 0 1,0 0-16,26 0 15,80 0 1,-27 27 15,106-54-31,-53 27 16,1 0 15,184 0-15,-132 27-1,106 26 1,-106 0 0,0-27-1,27 53 1,-133-26 0,-52-26-1,-27-1-15,-80-26 47,-26 0-47,-79 0 16,0-26-1,52 26-15,-132 0 16,107 0-16,-1 0 31,-265 0-15,107 0-1,-27 0 1,158 26-16,-131 1 16,158-1-16,-26-26 15,-186 53 17,160-26-32,-1-1 15,79-26-15,1 0 16,53 0-16,-1 0 15,80 0 48,0 0-63,0 0 31,132-26-15,-26 26-1,26-27 1,-106 27-16,133-26 16,-106 26-16,0-27 15,264 27 1,-105-26 0,-1 26-1,107 0 16,-133 26-31,53-26 16,-159 27 0,1-27-1,-54 0 1,-106 26 78,1 1-94,0-27 15</inkml:trace>
</inkml:ink>
</file>

<file path=ppt/ink/ink93.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8:31.5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2514 16139 0,'0'0'0,"-27"0"16,54 0 46,52 27-46,-53-27-16,27 0 15,133 26 1,-1 1 0,0-1-1,79 27 1,-78 0 0,52 26-1,-79-52 1,-54-1-1,28 27 1,-107-53 0,-52 0 15,-27-26 0,0 26-31,-53-27 16,53 27-16,-26-26 15,-159-1 1,26 1 0,0-1-1,-105 27 1,132 27 0,-80-1-1,106-26 16,27 27-15,79-27-16,27 26 16,52-26-1,27 0 17,0 0-17,159 0 1,-27 0-1,79 0 1,-78 0 0,25 27-1,54-1 1,-80-26 0,27 27-1,-106-27 1,-54 0-1,-25 0 1,-54 0 62,1 0-78,0 0 0</inkml:trace>
</inkml:ink>
</file>

<file path=ppt/ink/ink94.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3-07T14:38:43.954"/>
    </inkml:context>
    <inkml:brush xml:id="br0">
      <inkml:brushProperty name="width" value="0.05292" units="cm"/>
      <inkml:brushProperty name="height" value="0.05292" units="cm"/>
      <inkml:brushProperty name="color" value="#FF0000"/>
    </inkml:brush>
  </inkml:definitions>
  <inkml:trace contextRef="#ctx0" brushRef="#br0">2937 17833 0,'26'-27'94,"1"54"-79,26-27 1,0 26 0,0-26-1,26 27 1,-53-27-16,54 0 16,-27 0-16,0 26 15,105-26 1,-52 0-1,79 26 1,-79-52 0,53 26-1,53 0 1,-80 0 15,27 0-15,52 26-1,1-26 1,-80 0 0,1 0-1,-1 0 1,-79 0-16,79 27 16,-79-27-16,0 0 15,106 0 1,-80-27-1,0 27 1,-52 0 0,26 0-1,-106-26 32,26 26-31,-26 26-1,-26-26 1,-27 0 0,0 0-1,1 27 1,25-54-16,-52 27 16,79 27-16,-26-54 15,-159 27 1,52 0-1,28 0 1,-107 0 0,80 0-1,-80 0 1,80 27 15,26-27-15,80 0-16,-53 26 15,79-26-15,0 0 16,-80 27 0,81-27-1,25 0 1,54-27 62</inkml:trace>
  <inkml:trace contextRef="#ctx0" brushRef="#br0" timeOffset="1083.2779">2725 16827 0,'27'0'47,"-1"0"-47,1 0 15,26 0 17,26-26-17,27 26 1,52 26-1,-25-52 1,78 26 0,-52 0-1,0 0 1,53 26 0,-107-26-1,28 0 1,-80 0-16,26 0 15,-53 0-15,1 0 16,-80-26 47,0 26-63,0 0 15,27 0 1,-159-27-1,26 1 1,-79 52 0,79-52-1,0 52 1,-79-26 0,106 27-1,26-1 1,-53-26-1,80 0 1,52 0 0,1 0-1</inkml:trace>
  <inkml:trace contextRef="#ctx0" brushRef="#br0" timeOffset="4216.52">2752 14816 0,'26'0'63,"27"0"-48,-26 0-15,-1 0 16,80 0 0,53 0-1,-27-26 1,0 26-1,106 26 1,-53-26 0,133 0-1,-106 27 1,-27-27 15,79 26-15,-131-26-1,-1 0 1,-106 0-16,27 0 16,-26 27-16,-54-54 31,1 27-15,-80 0-1,53-26-15,-79 26 16,52 0-16,1 0 15,-212-27 1,79 27 0,1 0-1,-107 0 1,107 27 15,-80-1-15,132-26-1,-159 27 17,239-27-17,0 0 1,52-27 0,54 27 15</inkml:trace>
  <inkml:trace contextRef="#ctx0" brushRef="#br0" timeOffset="7650.3795">2725 12250 0,'0'0'0,"27"0"47,26-27-32,0 27-15,52 0 16,1 0-1,106 0 1,-80 0 15,53 27-31,80-27 16,-53 26 15,-27-26-15,-79 27-1,105-27-15,-105 0 16,0 0-16,185 26 16,-106-26-1,-26 27 17,-106-1-32,53-26 0,-53 27 15,-27-27-15,27 0 16,-106 0 31,0 0-47,-53-27 15,-79 27 17,53 0-1,-53-26-31,105 26 15,-131-27-15,105 27 16,0 0-16,-212 0 16,80 0-1,27 0 17,105 0-32,-132 27 0,132-27 15,0 0-15,-159 26 16,107-26-1,25 0 1,28-26 15,52 26-31,26 0 32,54 0 46,26-27-63</inkml:trace>
  <inkml:trace contextRef="#ctx0" brushRef="#br0" timeOffset="10500.0995">2831 10027 0,'53'-26'47,"-27"26"-47,27 0 0,-26 0 15,79-27-15,-1 27 16,28-26-1,-54 26-15,53-26 16,-26 26 0,-26 0-1,211 0-15,-80 26 16,107-26 15,-107 26-15,-25 1-1,78-1 1,-105 1 0,0-27-1,-133 0 1,1 0 0,-54 0 30,1 0-46,-27-27 0,0 27 16,-53 0-16,27-26 16,-1 26-16,-184-27 15,79 27 1,-27 0 15,106 0-15,-132 0-16,132 0 15,0 0-15,-238 27 16,159-27 0,26 26-1,-52-26 17,105 0-32,0 0 15,80-26 16</inkml:trace>
</inkml:ink>
</file>

<file path=ppt/ink/ink95.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0:16.5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4180 6747 0,'53'0'109,"-26"0"-93,-1 0 15,-26-27-31,27 27 16,26 0-1,52 0 1,81 0 0,-54 0-1,0 0 1,1 0 0,52 0-1,-106 0 1,27 0-1,0 0 17,-27 0-32,27 0 15,-27 0-15,-52 0 16,132 0 0,-54 0-1,1 0 1,0 0-1,0 0 1,-53 0 0,0 0-1,0-26 1,0 26 0,0-53-1,26 53 1,-53-27-1,1 27 17,-1 0-17,1 0 1,-1 0 0,54 0-1,-28 0 1,28 0-1,-54 0 1,27 0 0,79 0-1,-52 0 1,-54 0 0,27 0-1,53 0 1,-53 0-1,26 0 1,1 0 15,52 27-15,-79-27 0,53 0-1,-27 0 1,-26 26-1,-26-26-15,25 0 16,1 27 0,-26-1-1,26-26 1,26 27 0,-26-27-1,0 0 1,-27 0-1,80 0 1,-79 0 15,79 52-15,-54-52 0,28 0-1,-27 0 1,-27 0-1,80 0 1,-79 0 0,-1 0-1,53 0 1,-26 0 0,0 0-1,0 0 1,0 0-1,0 0 17,-27 0-17,1 0 17,-1 0-32,1 0 15,26 0 1,-27 0 15,1 0-15,25 0-1,-25 0 1,26 0 15,-27 0-15,27 0-16,-26 0 15,-1 0 1,1 0 15,26 0-15,-1 0 0,1 0-1,-26 0 1,26 0-1,-27 0 1,1 0-16,-1 0 16,1 0 15,-1 0-15,1 0-1,25 0 1,-52-26-16,27 26 15,26 0 1,-27 0 15,1 0-15,-27-26 0,26 26-1,1 0 63,26 0-62</inkml:trace>
</inkml:ink>
</file>

<file path=ppt/ink/ink96.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0:27.1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8811 9974 0,'26'0'0,"27"0"15,-27 0 1,27 0 156,0 0-157,27 0-15,-54 0 16,1 0-16,105 0 16,-106 0-1,54 0 17,-54 0-17,54 0 1,25 0-1,-25 80 1,-1-80 0,27 0-1,-80 0 1,54 0 0,-1 0-1,-52 26 1,26-26-1,-27 0 1,27 0 0,0 0-1,79 0 1,-52 53 15,-1-53-15,0 27-1,-26-27 1,-26 0 0,-1 0-1,27 0 1,26 26 0,-26-26-1,-26 0 1,26 0-1,-27 0 1,27 0 0,-27 0-1,1 0 1,26 0 15,26 0-15,1 0-1,-27 0 1,-1 0 0,28 0-1,-1 0 1,-52 0 0,26 0-1,-27 0-15,80 0 16,-27-26-1,-52 26 1,-1 0 0,27 0-1,-26 0 1,52 0 0,-53 0-1,1 0 1,-1 0-1,27 0 1,-26 0 0,-1 0-1,27 0 1,-27 0 0,27 0-1,-26 0 1,-1 0-1,80 0 1,-79-27 0,26 27-1,-1-26 1,1 26 15,-26-53-15,26 53-1,-27-27 1,1 27 0,-1 0-1</inkml:trace>
</inkml:ink>
</file>

<file path=ppt/ink/ink97.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0:32.2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11298 10874 0,'26'0'16,"1"0"109,-1 0-16,1 0-93,52 0-16,-53-26 16,54-1-16,26 27 15,-27 0 16,27 0-15,-80 0 0,1-26-1,-1 26 1,27 0 15,-26 0-15,-1 0-16,0 0 15,1 0 32,26 0-31,-27 0 0,1 0-1,26 0 16,-27 0-31,27 0 16,-27 0 0,27 0-1,27 0 1,26 0 0,-53 0-1,-27 0 1,53 0-1,-52 0 1,-1 0 0,1 0-1,-1 0 1,1 0 0,-1 0-1,1 0 16,-1 0-15,1 0 0,-1 0-1,0 0 1,27 0 0,0 0-1,-26 0 1,-1 0-1,1 0-15,26 0 79,-27 0-79</inkml:trace>
</inkml:ink>
</file>

<file path=ppt/ink/ink98.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1:15.5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18944 8784 0,'80'0'94,"25"26"-78,1-26-1,-26 0-15,-1 0 16,27 0-16,79 27 31,-26-1-15,-53-26-1,-1 0 1,1 0 0,0 0-1,-27 0 1,54 0 0,-54 0-1,1 0 1,-54 0-1,27 0-15,-27 0 16,27 0 0,-26 0-16,52 0 15,27 0 17,-80 0-17,1 0 1,-1 0-1,1 0 1,26 0 0,-27 0-1,1 0 1,-1 0 0</inkml:trace>
</inkml:ink>
</file>

<file path=ppt/ink/ink99.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19-02-28T15:42:23.4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8678 9763 0,'0'-27'0,"80"27"47,-54 0-47,1-26 46,26 26-30,-27-27-16,53-26 16,-26 53 15,27 0-15,-27 0-1,52 0 1,-25 0-1,-27 0 1,-27 0 31,1 0-47,-1 0 16,27 0 62,-27 0-63,1 0-15,26 0 16,-27 0 0,27 0-1,-26 0 1,26 0-1,-1 0 1,-25 0 0,-1 0-1,27 0 1</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3/12/2019</a:t>
            </a:fld>
            <a:endParaRPr lang="en-US" dirty="0"/>
          </a:p>
        </p:txBody>
      </p:sp>
      <p:sp>
        <p:nvSpPr>
          <p:cNvPr id="5" name="Footer Placeholder 4"/>
          <p:cNvSpPr>
            <a:spLocks noGrp="1"/>
          </p:cNvSpPr>
          <p:nvPr>
            <p:ph type="ftr" sz="quarter" idx="11"/>
          </p:nvPr>
        </p:nvSpPr>
        <p:spPr>
          <a:xfrm>
            <a:off x="1371600" y="4323847"/>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8"/>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689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2"/>
            <a:ext cx="10822035"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41"/>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7"/>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095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4"/>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2"/>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6" name="Footer Placeholder 5"/>
          <p:cNvSpPr>
            <a:spLocks noGrp="1"/>
          </p:cNvSpPr>
          <p:nvPr>
            <p:ph type="ftr" sz="quarter" idx="11"/>
          </p:nvPr>
        </p:nvSpPr>
        <p:spPr>
          <a:xfrm>
            <a:off x="685801" y="379943"/>
            <a:ext cx="6991492" cy="365125"/>
          </a:xfrm>
        </p:spPr>
        <p:txBody>
          <a:bodyPr/>
          <a:lstStyle/>
          <a:p>
            <a:endParaRPr lang="en-US" dirty="0"/>
          </a:p>
        </p:txBody>
      </p:sp>
      <p:sp>
        <p:nvSpPr>
          <p:cNvPr id="7" name="Slide Number Placeholder 6"/>
          <p:cNvSpPr>
            <a:spLocks noGrp="1"/>
          </p:cNvSpPr>
          <p:nvPr>
            <p:ph type="sldNum" sz="quarter" idx="12"/>
          </p:nvPr>
        </p:nvSpPr>
        <p:spPr>
          <a:xfrm>
            <a:off x="10862453" y="381002"/>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21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8"/>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8" y="3959864"/>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2"/>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6" name="Footer Placeholder 5"/>
          <p:cNvSpPr>
            <a:spLocks noGrp="1"/>
          </p:cNvSpPr>
          <p:nvPr>
            <p:ph type="ftr" sz="quarter" idx="11"/>
          </p:nvPr>
        </p:nvSpPr>
        <p:spPr>
          <a:xfrm>
            <a:off x="685801" y="379943"/>
            <a:ext cx="6991492" cy="365125"/>
          </a:xfrm>
        </p:spPr>
        <p:txBody>
          <a:bodyPr/>
          <a:lstStyle/>
          <a:p>
            <a:endParaRPr lang="en-US" dirty="0"/>
          </a:p>
        </p:txBody>
      </p:sp>
      <p:sp>
        <p:nvSpPr>
          <p:cNvPr id="7" name="Slide Number Placeholder 6"/>
          <p:cNvSpPr>
            <a:spLocks noGrp="1"/>
          </p:cNvSpPr>
          <p:nvPr>
            <p:ph type="sldNum" sz="quarter" idx="12"/>
          </p:nvPr>
        </p:nvSpPr>
        <p:spPr>
          <a:xfrm>
            <a:off x="10862453" y="381002"/>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83083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3"/>
            <a:ext cx="10146187"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7"/>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5"/>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6" name="Footer Placeholder 5"/>
          <p:cNvSpPr>
            <a:spLocks noGrp="1"/>
          </p:cNvSpPr>
          <p:nvPr>
            <p:ph type="ftr" sz="quarter" idx="11"/>
          </p:nvPr>
        </p:nvSpPr>
        <p:spPr>
          <a:xfrm>
            <a:off x="685801" y="378885"/>
            <a:ext cx="6991492" cy="365125"/>
          </a:xfrm>
        </p:spPr>
        <p:txBody>
          <a:bodyPr/>
          <a:lstStyle/>
          <a:p>
            <a:endParaRPr lang="en-US" dirty="0"/>
          </a:p>
        </p:txBody>
      </p:sp>
      <p:sp>
        <p:nvSpPr>
          <p:cNvPr id="7" name="Slide Number Placeholder 6"/>
          <p:cNvSpPr>
            <a:spLocks noGrp="1"/>
          </p:cNvSpPr>
          <p:nvPr>
            <p:ph type="sldNum" sz="quarter" idx="12"/>
          </p:nvPr>
        </p:nvSpPr>
        <p:spPr>
          <a:xfrm>
            <a:off x="10862453" y="381002"/>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3251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02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2"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2"/>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6"/>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5" y="4191002"/>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6" y="4873765"/>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2" y="4191002"/>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2" y="4873763"/>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4230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61"/>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9232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8"/>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8" y="745069"/>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3"/>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5" name="Footer Placeholder 4"/>
          <p:cNvSpPr>
            <a:spLocks noGrp="1"/>
          </p:cNvSpPr>
          <p:nvPr>
            <p:ph type="ftr" sz="quarter" idx="11"/>
          </p:nvPr>
        </p:nvSpPr>
        <p:spPr>
          <a:xfrm>
            <a:off x="685801" y="381002"/>
            <a:ext cx="6991492" cy="365125"/>
          </a:xfrm>
        </p:spPr>
        <p:txBody>
          <a:bodyPr/>
          <a:lstStyle/>
          <a:p>
            <a:endParaRPr lang="en-US" dirty="0"/>
          </a:p>
        </p:txBody>
      </p:sp>
      <p:sp>
        <p:nvSpPr>
          <p:cNvPr id="6" name="Slide Number Placeholder 5"/>
          <p:cNvSpPr>
            <a:spLocks noGrp="1"/>
          </p:cNvSpPr>
          <p:nvPr>
            <p:ph type="sldNum" sz="quarter" idx="12"/>
          </p:nvPr>
        </p:nvSpPr>
        <p:spPr>
          <a:xfrm>
            <a:off x="10862453" y="381002"/>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52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3/12/2019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2067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405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0983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181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388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26881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6080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4288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9253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6620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4485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5812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3581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2" y="753535"/>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2"/>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5" name="Footer Placeholder 4"/>
          <p:cNvSpPr>
            <a:spLocks noGrp="1"/>
          </p:cNvSpPr>
          <p:nvPr>
            <p:ph type="ftr" sz="quarter" idx="11"/>
          </p:nvPr>
        </p:nvSpPr>
        <p:spPr>
          <a:xfrm>
            <a:off x="685801" y="381003"/>
            <a:ext cx="6991492" cy="364065"/>
          </a:xfrm>
        </p:spPr>
        <p:txBody>
          <a:bodyPr/>
          <a:lstStyle/>
          <a:p>
            <a:endParaRPr lang="en-US" dirty="0"/>
          </a:p>
        </p:txBody>
      </p:sp>
      <p:sp>
        <p:nvSpPr>
          <p:cNvPr id="6" name="Slide Number Placeholder 5"/>
          <p:cNvSpPr>
            <a:spLocks noGrp="1"/>
          </p:cNvSpPr>
          <p:nvPr>
            <p:ph type="sldNum" sz="quarter" idx="12"/>
          </p:nvPr>
        </p:nvSpPr>
        <p:spPr>
          <a:xfrm>
            <a:off x="10862453" y="381002"/>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8611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189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2710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734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51613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3/12/2019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549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1"/>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61"/>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5821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10"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2" y="3132668"/>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8"/>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068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778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669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1" y="746761"/>
            <a:ext cx="6510619"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201"/>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299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7" y="751243"/>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433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2"/>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2"/>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3/12/2019</a:t>
            </a:fld>
            <a:endParaRPr lang="en-US" dirty="0"/>
          </a:p>
        </p:txBody>
      </p:sp>
      <p:sp>
        <p:nvSpPr>
          <p:cNvPr id="5" name="Footer Placeholder 4"/>
          <p:cNvSpPr>
            <a:spLocks noGrp="1"/>
          </p:cNvSpPr>
          <p:nvPr>
            <p:ph type="ftr" sz="quarter" idx="3"/>
          </p:nvPr>
        </p:nvSpPr>
        <p:spPr>
          <a:xfrm>
            <a:off x="685800" y="6355847"/>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2"/>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192601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3/12/2019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6351980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customXml" Target="../ink/ink24.xml"/><Relationship Id="rId18" Type="http://schemas.openxmlformats.org/officeDocument/2006/relationships/image" Target="../media/image43.emf"/><Relationship Id="rId3" Type="http://schemas.openxmlformats.org/officeDocument/2006/relationships/customXml" Target="../ink/ink19.xml"/><Relationship Id="rId7" Type="http://schemas.openxmlformats.org/officeDocument/2006/relationships/customXml" Target="../ink/ink21.xml"/><Relationship Id="rId12" Type="http://schemas.openxmlformats.org/officeDocument/2006/relationships/image" Target="../media/image40.emf"/><Relationship Id="rId17" Type="http://schemas.openxmlformats.org/officeDocument/2006/relationships/customXml" Target="../ink/ink26.xml"/><Relationship Id="rId2" Type="http://schemas.openxmlformats.org/officeDocument/2006/relationships/image" Target="../media/image17.png"/><Relationship Id="rId16" Type="http://schemas.openxmlformats.org/officeDocument/2006/relationships/image" Target="../media/image42.emf"/><Relationship Id="rId1" Type="http://schemas.openxmlformats.org/officeDocument/2006/relationships/slideLayout" Target="../slideLayouts/slideLayout21.xml"/><Relationship Id="rId6" Type="http://schemas.openxmlformats.org/officeDocument/2006/relationships/image" Target="../media/image37.emf"/><Relationship Id="rId11" Type="http://schemas.openxmlformats.org/officeDocument/2006/relationships/customXml" Target="../ink/ink23.xml"/><Relationship Id="rId5" Type="http://schemas.openxmlformats.org/officeDocument/2006/relationships/customXml" Target="../ink/ink20.xml"/><Relationship Id="rId15" Type="http://schemas.openxmlformats.org/officeDocument/2006/relationships/customXml" Target="../ink/ink25.xml"/><Relationship Id="rId10" Type="http://schemas.openxmlformats.org/officeDocument/2006/relationships/image" Target="../media/image39.emf"/><Relationship Id="rId4" Type="http://schemas.openxmlformats.org/officeDocument/2006/relationships/image" Target="../media/image36.emf"/><Relationship Id="rId9" Type="http://schemas.openxmlformats.org/officeDocument/2006/relationships/customXml" Target="../ink/ink22.xml"/><Relationship Id="rId14"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emf"/><Relationship Id="rId2" Type="http://schemas.openxmlformats.org/officeDocument/2006/relationships/hyperlink" Target="https://www.politico.com/interactives/2018/interactive_116th-congress-freshman-younger-bluer-diverse/" TargetMode="External"/><Relationship Id="rId1" Type="http://schemas.openxmlformats.org/officeDocument/2006/relationships/slideLayout" Target="../slideLayouts/slideLayout21.xml"/><Relationship Id="rId6" Type="http://schemas.openxmlformats.org/officeDocument/2006/relationships/customXml" Target="../ink/ink28.xml"/><Relationship Id="rId5" Type="http://schemas.openxmlformats.org/officeDocument/2006/relationships/image" Target="../media/image45.emf"/><Relationship Id="rId4" Type="http://schemas.openxmlformats.org/officeDocument/2006/relationships/customXml" Target="../ink/ink27.xml"/></Relationships>
</file>

<file path=ppt/slides/_rels/slide12.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customXml" Target="../ink/ink32.xml"/><Relationship Id="rId18" Type="http://schemas.openxmlformats.org/officeDocument/2006/relationships/image" Target="../media/image57.emf"/><Relationship Id="rId3" Type="http://schemas.openxmlformats.org/officeDocument/2006/relationships/image" Target="../media/image20.jpg"/><Relationship Id="rId7" Type="http://schemas.openxmlformats.org/officeDocument/2006/relationships/customXml" Target="../ink/ink29.xml"/><Relationship Id="rId12" Type="http://schemas.openxmlformats.org/officeDocument/2006/relationships/image" Target="../media/image54.emf"/><Relationship Id="rId17" Type="http://schemas.openxmlformats.org/officeDocument/2006/relationships/customXml" Target="../ink/ink34.xml"/><Relationship Id="rId2" Type="http://schemas.openxmlformats.org/officeDocument/2006/relationships/image" Target="../media/image19.png"/><Relationship Id="rId16" Type="http://schemas.openxmlformats.org/officeDocument/2006/relationships/image" Target="../media/image56.emf"/><Relationship Id="rId20" Type="http://schemas.openxmlformats.org/officeDocument/2006/relationships/image" Target="../media/image58.emf"/><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customXml" Target="../ink/ink31.xml"/><Relationship Id="rId5" Type="http://schemas.openxmlformats.org/officeDocument/2006/relationships/image" Target="../media/image22.png"/><Relationship Id="rId15" Type="http://schemas.openxmlformats.org/officeDocument/2006/relationships/customXml" Target="../ink/ink33.xml"/><Relationship Id="rId10" Type="http://schemas.openxmlformats.org/officeDocument/2006/relationships/image" Target="../media/image53.emf"/><Relationship Id="rId19" Type="http://schemas.openxmlformats.org/officeDocument/2006/relationships/customXml" Target="../ink/ink35.xml"/><Relationship Id="rId4" Type="http://schemas.openxmlformats.org/officeDocument/2006/relationships/image" Target="../media/image21.jpg"/><Relationship Id="rId9" Type="http://schemas.openxmlformats.org/officeDocument/2006/relationships/customXml" Target="../ink/ink30.xml"/><Relationship Id="rId14" Type="http://schemas.openxmlformats.org/officeDocument/2006/relationships/image" Target="../media/image55.emf"/></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L8urcMLGFyU&amp;t=20s"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180.emf"/></Relationships>
</file>

<file path=ppt/slides/_rels/slide16.xml.rels><?xml version="1.0" encoding="UTF-8" standalone="yes"?>
<Relationships xmlns="http://schemas.openxmlformats.org/package/2006/relationships"><Relationship Id="rId8" Type="http://schemas.openxmlformats.org/officeDocument/2006/relationships/customXml" Target="../ink/ink39.xml"/><Relationship Id="rId3" Type="http://schemas.openxmlformats.org/officeDocument/2006/relationships/image" Target="../media/image25.png"/><Relationship Id="rId7" Type="http://schemas.openxmlformats.org/officeDocument/2006/relationships/image" Target="../media/image210.emf"/><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customXml" Target="../ink/ink38.xml"/><Relationship Id="rId5" Type="http://schemas.openxmlformats.org/officeDocument/2006/relationships/image" Target="../media/image20.emf"/><Relationship Id="rId4" Type="http://schemas.openxmlformats.org/officeDocument/2006/relationships/customXml" Target="../ink/ink37.xml"/><Relationship Id="rId9" Type="http://schemas.openxmlformats.org/officeDocument/2006/relationships/image" Target="../media/image220.emf"/></Relationships>
</file>

<file path=ppt/slides/_rels/slide17.xml.rels><?xml version="1.0" encoding="UTF-8" standalone="yes"?>
<Relationships xmlns="http://schemas.openxmlformats.org/package/2006/relationships"><Relationship Id="rId8" Type="http://schemas.openxmlformats.org/officeDocument/2006/relationships/customXml" Target="../ink/ink42.xml"/><Relationship Id="rId3" Type="http://schemas.openxmlformats.org/officeDocument/2006/relationships/hyperlink" Target="https://www.census.gov/2020census" TargetMode="External"/><Relationship Id="rId7" Type="http://schemas.openxmlformats.org/officeDocument/2006/relationships/image" Target="../media/image25.emf"/><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customXml" Target="../ink/ink41.xml"/><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customXml" Target="../ink/ink43.xml"/><Relationship Id="rId4" Type="http://schemas.openxmlformats.org/officeDocument/2006/relationships/customXml" Target="../ink/ink40.xml"/><Relationship Id="rId9" Type="http://schemas.openxmlformats.org/officeDocument/2006/relationships/image" Target="../media/image26.emf"/></Relationships>
</file>

<file path=ppt/slides/_rels/slide18.xml.rels><?xml version="1.0" encoding="UTF-8" standalone="yes"?>
<Relationships xmlns="http://schemas.openxmlformats.org/package/2006/relationships"><Relationship Id="rId8" Type="http://schemas.openxmlformats.org/officeDocument/2006/relationships/image" Target="../media/image320.emf"/><Relationship Id="rId3" Type="http://schemas.openxmlformats.org/officeDocument/2006/relationships/image" Target="../media/image28.png"/><Relationship Id="rId7" Type="http://schemas.openxmlformats.org/officeDocument/2006/relationships/customXml" Target="../ink/ink45.xml"/><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emf"/><Relationship Id="rId5" Type="http://schemas.openxmlformats.org/officeDocument/2006/relationships/customXml" Target="../ink/ink4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customXml" Target="../ink/ink52.xml"/><Relationship Id="rId18" Type="http://schemas.openxmlformats.org/officeDocument/2006/relationships/image" Target="../media/image51.emf"/><Relationship Id="rId3" Type="http://schemas.openxmlformats.org/officeDocument/2006/relationships/customXml" Target="../ink/ink47.xml"/><Relationship Id="rId7" Type="http://schemas.openxmlformats.org/officeDocument/2006/relationships/customXml" Target="../ink/ink49.xml"/><Relationship Id="rId12" Type="http://schemas.openxmlformats.org/officeDocument/2006/relationships/image" Target="../media/image48.emf"/><Relationship Id="rId17" Type="http://schemas.openxmlformats.org/officeDocument/2006/relationships/customXml" Target="../ink/ink54.xml"/><Relationship Id="rId2" Type="http://schemas.openxmlformats.org/officeDocument/2006/relationships/image" Target="../media/image31.png"/><Relationship Id="rId16" Type="http://schemas.openxmlformats.org/officeDocument/2006/relationships/image" Target="../media/image50.emf"/><Relationship Id="rId20" Type="http://schemas.openxmlformats.org/officeDocument/2006/relationships/image" Target="../media/image59.emf"/><Relationship Id="rId1" Type="http://schemas.openxmlformats.org/officeDocument/2006/relationships/slideLayout" Target="../slideLayouts/slideLayout4.xml"/><Relationship Id="rId6" Type="http://schemas.openxmlformats.org/officeDocument/2006/relationships/image" Target="../media/image35.emf"/><Relationship Id="rId11" Type="http://schemas.openxmlformats.org/officeDocument/2006/relationships/customXml" Target="../ink/ink51.xml"/><Relationship Id="rId5" Type="http://schemas.openxmlformats.org/officeDocument/2006/relationships/customXml" Target="../ink/ink48.xml"/><Relationship Id="rId15" Type="http://schemas.openxmlformats.org/officeDocument/2006/relationships/customXml" Target="../ink/ink53.xml"/><Relationship Id="rId10" Type="http://schemas.openxmlformats.org/officeDocument/2006/relationships/image" Target="../media/image47.emf"/><Relationship Id="rId19" Type="http://schemas.openxmlformats.org/officeDocument/2006/relationships/customXml" Target="../ink/ink55.xml"/><Relationship Id="rId4" Type="http://schemas.openxmlformats.org/officeDocument/2006/relationships/image" Target="../media/image33.emf"/><Relationship Id="rId9" Type="http://schemas.openxmlformats.org/officeDocument/2006/relationships/customXml" Target="../ink/ink50.xml"/><Relationship Id="rId1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62.emf"/><Relationship Id="rId5" Type="http://schemas.openxmlformats.org/officeDocument/2006/relationships/customXml" Target="../ink/ink57.xml"/><Relationship Id="rId4" Type="http://schemas.openxmlformats.org/officeDocument/2006/relationships/image" Target="../media/image61.emf"/></Relationships>
</file>

<file path=ppt/slides/_rels/slide2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customXml" Target="../ink/ink58.xml"/><Relationship Id="rId7" Type="http://schemas.openxmlformats.org/officeDocument/2006/relationships/customXml" Target="../ink/ink60.xml"/><Relationship Id="rId12" Type="http://schemas.openxmlformats.org/officeDocument/2006/relationships/image" Target="../media/image68.emf"/><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5.emf"/><Relationship Id="rId11" Type="http://schemas.openxmlformats.org/officeDocument/2006/relationships/customXml" Target="../ink/ink62.xml"/><Relationship Id="rId5" Type="http://schemas.openxmlformats.org/officeDocument/2006/relationships/customXml" Target="../ink/ink59.xml"/><Relationship Id="rId10" Type="http://schemas.openxmlformats.org/officeDocument/2006/relationships/image" Target="../media/image67.emf"/><Relationship Id="rId4" Type="http://schemas.openxmlformats.org/officeDocument/2006/relationships/image" Target="../media/image64.emf"/><Relationship Id="rId9" Type="http://schemas.openxmlformats.org/officeDocument/2006/relationships/customXml" Target="../ink/ink61.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ustomXml" Target="../ink/ink66.xml"/><Relationship Id="rId3" Type="http://schemas.openxmlformats.org/officeDocument/2006/relationships/image" Target="../media/image70.emf"/><Relationship Id="rId7" Type="http://schemas.openxmlformats.org/officeDocument/2006/relationships/image" Target="../media/image72.emf"/><Relationship Id="rId2" Type="http://schemas.openxmlformats.org/officeDocument/2006/relationships/customXml" Target="../ink/ink63.xml"/><Relationship Id="rId1" Type="http://schemas.openxmlformats.org/officeDocument/2006/relationships/slideLayout" Target="../slideLayouts/slideLayout2.xml"/><Relationship Id="rId6" Type="http://schemas.openxmlformats.org/officeDocument/2006/relationships/customXml" Target="../ink/ink65.xml"/><Relationship Id="rId5" Type="http://schemas.openxmlformats.org/officeDocument/2006/relationships/image" Target="../media/image71.emf"/><Relationship Id="rId4" Type="http://schemas.openxmlformats.org/officeDocument/2006/relationships/customXml" Target="../ink/ink64.xml"/><Relationship Id="rId9" Type="http://schemas.openxmlformats.org/officeDocument/2006/relationships/image" Target="../media/image73.emf"/></Relationships>
</file>

<file path=ppt/slides/_rels/slide27.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customXml" Target="../ink/ink67.xml"/><Relationship Id="rId7" Type="http://schemas.openxmlformats.org/officeDocument/2006/relationships/customXml" Target="../ink/ink69.xml"/><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76.emf"/><Relationship Id="rId5" Type="http://schemas.openxmlformats.org/officeDocument/2006/relationships/customXml" Target="../ink/ink68.xml"/><Relationship Id="rId10" Type="http://schemas.openxmlformats.org/officeDocument/2006/relationships/image" Target="../media/image78.emf"/><Relationship Id="rId4" Type="http://schemas.openxmlformats.org/officeDocument/2006/relationships/image" Target="../media/image75.emf"/><Relationship Id="rId9" Type="http://schemas.openxmlformats.org/officeDocument/2006/relationships/customXml" Target="../ink/ink70.xml"/></Relationships>
</file>

<file path=ppt/slides/_rels/slide28.xml.rels><?xml version="1.0" encoding="UTF-8" standalone="yes"?>
<Relationships xmlns="http://schemas.openxmlformats.org/package/2006/relationships"><Relationship Id="rId8" Type="http://schemas.openxmlformats.org/officeDocument/2006/relationships/customXml" Target="../ink/ink74.xml"/><Relationship Id="rId13" Type="http://schemas.openxmlformats.org/officeDocument/2006/relationships/image" Target="../media/image84.emf"/><Relationship Id="rId18" Type="http://schemas.openxmlformats.org/officeDocument/2006/relationships/customXml" Target="../ink/ink79.xml"/><Relationship Id="rId26" Type="http://schemas.openxmlformats.org/officeDocument/2006/relationships/customXml" Target="../ink/ink83.xml"/><Relationship Id="rId3" Type="http://schemas.openxmlformats.org/officeDocument/2006/relationships/image" Target="../media/image79.emf"/><Relationship Id="rId21" Type="http://schemas.openxmlformats.org/officeDocument/2006/relationships/image" Target="../media/image88.emf"/><Relationship Id="rId7" Type="http://schemas.openxmlformats.org/officeDocument/2006/relationships/image" Target="../media/image81.emf"/><Relationship Id="rId12" Type="http://schemas.openxmlformats.org/officeDocument/2006/relationships/customXml" Target="../ink/ink76.xml"/><Relationship Id="rId17" Type="http://schemas.openxmlformats.org/officeDocument/2006/relationships/image" Target="../media/image86.emf"/><Relationship Id="rId25" Type="http://schemas.openxmlformats.org/officeDocument/2006/relationships/image" Target="../media/image90.emf"/><Relationship Id="rId2" Type="http://schemas.openxmlformats.org/officeDocument/2006/relationships/customXml" Target="../ink/ink71.xml"/><Relationship Id="rId16" Type="http://schemas.openxmlformats.org/officeDocument/2006/relationships/customXml" Target="../ink/ink78.xml"/><Relationship Id="rId20" Type="http://schemas.openxmlformats.org/officeDocument/2006/relationships/customXml" Target="../ink/ink80.xml"/><Relationship Id="rId29" Type="http://schemas.openxmlformats.org/officeDocument/2006/relationships/image" Target="../media/image92.emf"/><Relationship Id="rId1" Type="http://schemas.openxmlformats.org/officeDocument/2006/relationships/slideLayout" Target="../slideLayouts/slideLayout2.xml"/><Relationship Id="rId6" Type="http://schemas.openxmlformats.org/officeDocument/2006/relationships/customXml" Target="../ink/ink73.xml"/><Relationship Id="rId11" Type="http://schemas.openxmlformats.org/officeDocument/2006/relationships/image" Target="../media/image83.emf"/><Relationship Id="rId24" Type="http://schemas.openxmlformats.org/officeDocument/2006/relationships/customXml" Target="../ink/ink82.xml"/><Relationship Id="rId5" Type="http://schemas.openxmlformats.org/officeDocument/2006/relationships/image" Target="../media/image80.emf"/><Relationship Id="rId15" Type="http://schemas.openxmlformats.org/officeDocument/2006/relationships/image" Target="../media/image85.emf"/><Relationship Id="rId23" Type="http://schemas.openxmlformats.org/officeDocument/2006/relationships/image" Target="../media/image89.emf"/><Relationship Id="rId28" Type="http://schemas.openxmlformats.org/officeDocument/2006/relationships/customXml" Target="../ink/ink84.xml"/><Relationship Id="rId10" Type="http://schemas.openxmlformats.org/officeDocument/2006/relationships/customXml" Target="../ink/ink75.xml"/><Relationship Id="rId19" Type="http://schemas.openxmlformats.org/officeDocument/2006/relationships/image" Target="../media/image87.emf"/><Relationship Id="rId4" Type="http://schemas.openxmlformats.org/officeDocument/2006/relationships/customXml" Target="../ink/ink72.xml"/><Relationship Id="rId9" Type="http://schemas.openxmlformats.org/officeDocument/2006/relationships/image" Target="../media/image82.emf"/><Relationship Id="rId14" Type="http://schemas.openxmlformats.org/officeDocument/2006/relationships/customXml" Target="../ink/ink77.xml"/><Relationship Id="rId22" Type="http://schemas.openxmlformats.org/officeDocument/2006/relationships/customXml" Target="../ink/ink81.xml"/><Relationship Id="rId27" Type="http://schemas.openxmlformats.org/officeDocument/2006/relationships/image" Target="../media/image91.emf"/></Relationships>
</file>

<file path=ppt/slides/_rels/slide29.xml.rels><?xml version="1.0" encoding="UTF-8" standalone="yes"?>
<Relationships xmlns="http://schemas.openxmlformats.org/package/2006/relationships"><Relationship Id="rId8" Type="http://schemas.openxmlformats.org/officeDocument/2006/relationships/customXml" Target="../ink/ink87.xml"/><Relationship Id="rId13" Type="http://schemas.openxmlformats.org/officeDocument/2006/relationships/image" Target="../media/image99.emf"/><Relationship Id="rId3" Type="http://schemas.openxmlformats.org/officeDocument/2006/relationships/image" Target="../media/image63.png"/><Relationship Id="rId7" Type="http://schemas.openxmlformats.org/officeDocument/2006/relationships/image" Target="../media/image96.emf"/><Relationship Id="rId12" Type="http://schemas.openxmlformats.org/officeDocument/2006/relationships/customXml" Target="../ink/ink89.xml"/><Relationship Id="rId17" Type="http://schemas.openxmlformats.org/officeDocument/2006/relationships/image" Target="../media/image101.emf"/><Relationship Id="rId2" Type="http://schemas.openxmlformats.org/officeDocument/2006/relationships/image" Target="../media/image62.png"/><Relationship Id="rId16" Type="http://schemas.openxmlformats.org/officeDocument/2006/relationships/customXml" Target="../ink/ink91.xml"/><Relationship Id="rId1" Type="http://schemas.openxmlformats.org/officeDocument/2006/relationships/slideLayout" Target="../slideLayouts/slideLayout4.xml"/><Relationship Id="rId6" Type="http://schemas.openxmlformats.org/officeDocument/2006/relationships/customXml" Target="../ink/ink86.xml"/><Relationship Id="rId11" Type="http://schemas.openxmlformats.org/officeDocument/2006/relationships/image" Target="../media/image98.emf"/><Relationship Id="rId5" Type="http://schemas.openxmlformats.org/officeDocument/2006/relationships/image" Target="../media/image95.emf"/><Relationship Id="rId15" Type="http://schemas.openxmlformats.org/officeDocument/2006/relationships/image" Target="../media/image100.emf"/><Relationship Id="rId10" Type="http://schemas.openxmlformats.org/officeDocument/2006/relationships/customXml" Target="../ink/ink88.xml"/><Relationship Id="rId4" Type="http://schemas.openxmlformats.org/officeDocument/2006/relationships/customXml" Target="../ink/ink85.xml"/><Relationship Id="rId9" Type="http://schemas.openxmlformats.org/officeDocument/2006/relationships/image" Target="../media/image97.emf"/><Relationship Id="rId14" Type="http://schemas.openxmlformats.org/officeDocument/2006/relationships/customXml" Target="../ink/ink90.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customXml" Target="../ink/ink6.xml"/><Relationship Id="rId18" Type="http://schemas.openxmlformats.org/officeDocument/2006/relationships/image" Target="../media/image13.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0.emf"/><Relationship Id="rId17" Type="http://schemas.openxmlformats.org/officeDocument/2006/relationships/customXml" Target="../ink/ink8.xml"/><Relationship Id="rId2" Type="http://schemas.openxmlformats.org/officeDocument/2006/relationships/image" Target="../media/image7.png"/><Relationship Id="rId16" Type="http://schemas.openxmlformats.org/officeDocument/2006/relationships/image" Target="../media/image12.emf"/><Relationship Id="rId20" Type="http://schemas.openxmlformats.org/officeDocument/2006/relationships/image" Target="../media/image14.emf"/><Relationship Id="rId1" Type="http://schemas.openxmlformats.org/officeDocument/2006/relationships/slideLayout" Target="../slideLayouts/slideLayout21.xml"/><Relationship Id="rId6" Type="http://schemas.openxmlformats.org/officeDocument/2006/relationships/image" Target="../media/image7.emf"/><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9.emf"/><Relationship Id="rId19" Type="http://schemas.openxmlformats.org/officeDocument/2006/relationships/customXml" Target="../ink/ink9.xml"/><Relationship Id="rId4" Type="http://schemas.openxmlformats.org/officeDocument/2006/relationships/image" Target="../media/image6.emf"/><Relationship Id="rId9" Type="http://schemas.openxmlformats.org/officeDocument/2006/relationships/customXml" Target="../ink/ink4.xml"/><Relationship Id="rId14" Type="http://schemas.openxmlformats.org/officeDocument/2006/relationships/image" Target="../media/image11.emf"/><Relationship Id="rId22"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102.emf"/><Relationship Id="rId7" Type="http://schemas.openxmlformats.org/officeDocument/2006/relationships/image" Target="../media/image104.emf"/><Relationship Id="rId2" Type="http://schemas.openxmlformats.org/officeDocument/2006/relationships/customXml" Target="../ink/ink92.xml"/><Relationship Id="rId1" Type="http://schemas.openxmlformats.org/officeDocument/2006/relationships/slideLayout" Target="../slideLayouts/slideLayout2.xml"/><Relationship Id="rId6" Type="http://schemas.openxmlformats.org/officeDocument/2006/relationships/customXml" Target="../ink/ink94.xml"/><Relationship Id="rId5" Type="http://schemas.openxmlformats.org/officeDocument/2006/relationships/image" Target="../media/image103.emf"/><Relationship Id="rId4" Type="http://schemas.openxmlformats.org/officeDocument/2006/relationships/customXml" Target="../ink/ink9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www.congress.gov/legislation?q=%7b%22congress%22:%22114%22%7d"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0.emf"/><Relationship Id="rId3" Type="http://schemas.openxmlformats.org/officeDocument/2006/relationships/customXml" Target="../ink/ink95.xml"/><Relationship Id="rId7" Type="http://schemas.openxmlformats.org/officeDocument/2006/relationships/customXml" Target="../ink/ink97.xml"/><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350.emf"/><Relationship Id="rId5" Type="http://schemas.openxmlformats.org/officeDocument/2006/relationships/customXml" Target="../ink/ink96.xml"/><Relationship Id="rId4" Type="http://schemas.openxmlformats.org/officeDocument/2006/relationships/image" Target="../media/image340.emf"/></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390.emf"/><Relationship Id="rId4" Type="http://schemas.openxmlformats.org/officeDocument/2006/relationships/customXml" Target="../ink/ink98.xml"/></Relationships>
</file>

<file path=ppt/slides/_rels/slide37.xml.rels><?xml version="1.0" encoding="UTF-8" standalone="yes"?>
<Relationships xmlns="http://schemas.openxmlformats.org/package/2006/relationships"><Relationship Id="rId3" Type="http://schemas.openxmlformats.org/officeDocument/2006/relationships/image" Target="../media/image400.emf"/><Relationship Id="rId2" Type="http://schemas.openxmlformats.org/officeDocument/2006/relationships/customXml" Target="../ink/ink99.xml"/><Relationship Id="rId1" Type="http://schemas.openxmlformats.org/officeDocument/2006/relationships/slideLayout" Target="../slideLayouts/slideLayout2.xml"/><Relationship Id="rId5" Type="http://schemas.openxmlformats.org/officeDocument/2006/relationships/image" Target="../media/image410.emf"/><Relationship Id="rId4" Type="http://schemas.openxmlformats.org/officeDocument/2006/relationships/customXml" Target="../ink/ink100.xml"/></Relationships>
</file>

<file path=ppt/slides/_rels/slide38.xml.rels><?xml version="1.0" encoding="UTF-8" standalone="yes"?>
<Relationships xmlns="http://schemas.openxmlformats.org/package/2006/relationships"><Relationship Id="rId8" Type="http://schemas.openxmlformats.org/officeDocument/2006/relationships/image" Target="../media/image450.emf"/><Relationship Id="rId3" Type="http://schemas.openxmlformats.org/officeDocument/2006/relationships/customXml" Target="../ink/ink101.xml"/><Relationship Id="rId7" Type="http://schemas.openxmlformats.org/officeDocument/2006/relationships/customXml" Target="../ink/ink103.xml"/><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440.emf"/><Relationship Id="rId5" Type="http://schemas.openxmlformats.org/officeDocument/2006/relationships/customXml" Target="../ink/ink102.xml"/><Relationship Id="rId4" Type="http://schemas.openxmlformats.org/officeDocument/2006/relationships/image" Target="../media/image430.emf"/></Relationships>
</file>

<file path=ppt/slides/_rels/slide39.xml.rels><?xml version="1.0" encoding="UTF-8" standalone="yes"?>
<Relationships xmlns="http://schemas.openxmlformats.org/package/2006/relationships"><Relationship Id="rId8" Type="http://schemas.openxmlformats.org/officeDocument/2006/relationships/image" Target="../media/image490.emf"/><Relationship Id="rId13" Type="http://schemas.openxmlformats.org/officeDocument/2006/relationships/customXml" Target="../ink/ink109.xml"/><Relationship Id="rId3" Type="http://schemas.openxmlformats.org/officeDocument/2006/relationships/customXml" Target="../ink/ink104.xml"/><Relationship Id="rId7" Type="http://schemas.openxmlformats.org/officeDocument/2006/relationships/customXml" Target="../ink/ink106.xml"/><Relationship Id="rId12" Type="http://schemas.openxmlformats.org/officeDocument/2006/relationships/image" Target="../media/image510.emf"/><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480.emf"/><Relationship Id="rId11" Type="http://schemas.openxmlformats.org/officeDocument/2006/relationships/customXml" Target="../ink/ink108.xml"/><Relationship Id="rId5" Type="http://schemas.openxmlformats.org/officeDocument/2006/relationships/customXml" Target="../ink/ink105.xml"/><Relationship Id="rId10" Type="http://schemas.openxmlformats.org/officeDocument/2006/relationships/image" Target="../media/image500.emf"/><Relationship Id="rId4" Type="http://schemas.openxmlformats.org/officeDocument/2006/relationships/image" Target="../media/image470.emf"/><Relationship Id="rId9" Type="http://schemas.openxmlformats.org/officeDocument/2006/relationships/customXml" Target="../ink/ink107.xml"/><Relationship Id="rId14" Type="http://schemas.openxmlformats.org/officeDocument/2006/relationships/image" Target="../media/image520.emf"/></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8.emf"/><Relationship Id="rId5" Type="http://schemas.openxmlformats.org/officeDocument/2006/relationships/customXml" Target="../ink/ink12.xml"/><Relationship Id="rId4" Type="http://schemas.openxmlformats.org/officeDocument/2006/relationships/image" Target="../media/image17.emf"/></Relationships>
</file>

<file path=ppt/slides/_rels/slide40.xml.rels><?xml version="1.0" encoding="UTF-8" standalone="yes"?>
<Relationships xmlns="http://schemas.openxmlformats.org/package/2006/relationships"><Relationship Id="rId8" Type="http://schemas.openxmlformats.org/officeDocument/2006/relationships/image" Target="../media/image560.emf"/><Relationship Id="rId3" Type="http://schemas.openxmlformats.org/officeDocument/2006/relationships/image" Target="../media/image70.png"/><Relationship Id="rId7" Type="http://schemas.openxmlformats.org/officeDocument/2006/relationships/customXml" Target="../ink/ink111.xml"/><Relationship Id="rId12" Type="http://schemas.openxmlformats.org/officeDocument/2006/relationships/image" Target="../media/image580.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0.emf"/><Relationship Id="rId11" Type="http://schemas.openxmlformats.org/officeDocument/2006/relationships/customXml" Target="../ink/ink113.xml"/><Relationship Id="rId5" Type="http://schemas.openxmlformats.org/officeDocument/2006/relationships/customXml" Target="../ink/ink110.xml"/><Relationship Id="rId10" Type="http://schemas.openxmlformats.org/officeDocument/2006/relationships/image" Target="../media/image570.emf"/><Relationship Id="rId4" Type="http://schemas.openxmlformats.org/officeDocument/2006/relationships/image" Target="../media/image71.png"/><Relationship Id="rId9" Type="http://schemas.openxmlformats.org/officeDocument/2006/relationships/customXml" Target="../ink/ink112.xml"/></Relationships>
</file>

<file path=ppt/slides/_rels/slide41.xml.rels><?xml version="1.0" encoding="UTF-8" standalone="yes"?>
<Relationships xmlns="http://schemas.openxmlformats.org/package/2006/relationships"><Relationship Id="rId8" Type="http://schemas.openxmlformats.org/officeDocument/2006/relationships/customXml" Target="../ink/ink116.xml"/><Relationship Id="rId3" Type="http://schemas.openxmlformats.org/officeDocument/2006/relationships/image" Target="../media/image73.png"/><Relationship Id="rId7" Type="http://schemas.openxmlformats.org/officeDocument/2006/relationships/image" Target="../media/image620.emf"/><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customXml" Target="../ink/ink115.xml"/><Relationship Id="rId5" Type="http://schemas.openxmlformats.org/officeDocument/2006/relationships/image" Target="../media/image610.emf"/><Relationship Id="rId4" Type="http://schemas.openxmlformats.org/officeDocument/2006/relationships/customXml" Target="../ink/ink114.xml"/><Relationship Id="rId9" Type="http://schemas.openxmlformats.org/officeDocument/2006/relationships/image" Target="../media/image63.emf"/></Relationships>
</file>

<file path=ppt/slides/_rels/slide42.xml.rels><?xml version="1.0" encoding="UTF-8" standalone="yes"?>
<Relationships xmlns="http://schemas.openxmlformats.org/package/2006/relationships"><Relationship Id="rId8" Type="http://schemas.openxmlformats.org/officeDocument/2006/relationships/customXml" Target="../ink/ink119.xml"/><Relationship Id="rId13" Type="http://schemas.openxmlformats.org/officeDocument/2006/relationships/image" Target="../media/image700.emf"/><Relationship Id="rId18" Type="http://schemas.openxmlformats.org/officeDocument/2006/relationships/customXml" Target="../ink/ink124.xml"/><Relationship Id="rId3" Type="http://schemas.openxmlformats.org/officeDocument/2006/relationships/image" Target="../media/image75.png"/><Relationship Id="rId7" Type="http://schemas.openxmlformats.org/officeDocument/2006/relationships/image" Target="../media/image670.emf"/><Relationship Id="rId12" Type="http://schemas.openxmlformats.org/officeDocument/2006/relationships/customXml" Target="../ink/ink121.xml"/><Relationship Id="rId17" Type="http://schemas.openxmlformats.org/officeDocument/2006/relationships/image" Target="../media/image720.emf"/><Relationship Id="rId2" Type="http://schemas.openxmlformats.org/officeDocument/2006/relationships/image" Target="../media/image74.png"/><Relationship Id="rId16" Type="http://schemas.openxmlformats.org/officeDocument/2006/relationships/customXml" Target="../ink/ink123.xml"/><Relationship Id="rId1" Type="http://schemas.openxmlformats.org/officeDocument/2006/relationships/slideLayout" Target="../slideLayouts/slideLayout4.xml"/><Relationship Id="rId6" Type="http://schemas.openxmlformats.org/officeDocument/2006/relationships/customXml" Target="../ink/ink118.xml"/><Relationship Id="rId11" Type="http://schemas.openxmlformats.org/officeDocument/2006/relationships/image" Target="../media/image690.emf"/><Relationship Id="rId5" Type="http://schemas.openxmlformats.org/officeDocument/2006/relationships/image" Target="../media/image660.emf"/><Relationship Id="rId15" Type="http://schemas.openxmlformats.org/officeDocument/2006/relationships/image" Target="../media/image710.emf"/><Relationship Id="rId10" Type="http://schemas.openxmlformats.org/officeDocument/2006/relationships/customXml" Target="../ink/ink120.xml"/><Relationship Id="rId19" Type="http://schemas.openxmlformats.org/officeDocument/2006/relationships/image" Target="../media/image730.emf"/><Relationship Id="rId4" Type="http://schemas.openxmlformats.org/officeDocument/2006/relationships/customXml" Target="../ink/ink117.xml"/><Relationship Id="rId9" Type="http://schemas.openxmlformats.org/officeDocument/2006/relationships/image" Target="../media/image680.emf"/><Relationship Id="rId14" Type="http://schemas.openxmlformats.org/officeDocument/2006/relationships/customXml" Target="../ink/ink1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customXml" Target="../ink/ink125.xml"/><Relationship Id="rId1" Type="http://schemas.openxmlformats.org/officeDocument/2006/relationships/slideLayout" Target="../slideLayouts/slideLayout2.xml"/><Relationship Id="rId5" Type="http://schemas.openxmlformats.org/officeDocument/2006/relationships/image" Target="../media/image750.emf"/><Relationship Id="rId4" Type="http://schemas.openxmlformats.org/officeDocument/2006/relationships/customXml" Target="../ink/ink126.xml"/></Relationships>
</file>

<file path=ppt/slides/_rels/slide4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90.emf"/><Relationship Id="rId3" Type="http://schemas.openxmlformats.org/officeDocument/2006/relationships/customXml" Target="../ink/ink127.xml"/><Relationship Id="rId7" Type="http://schemas.openxmlformats.org/officeDocument/2006/relationships/customXml" Target="../ink/ink129.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540.emf"/><Relationship Id="rId5" Type="http://schemas.openxmlformats.org/officeDocument/2006/relationships/customXml" Target="../ink/ink128.xml"/><Relationship Id="rId10" Type="http://schemas.openxmlformats.org/officeDocument/2006/relationships/image" Target="../media/image600.emf"/><Relationship Id="rId4" Type="http://schemas.openxmlformats.org/officeDocument/2006/relationships/image" Target="../media/image530.emf"/><Relationship Id="rId9" Type="http://schemas.openxmlformats.org/officeDocument/2006/relationships/customXml" Target="../ink/ink130.xml"/></Relationships>
</file>

<file path=ppt/slides/_rels/slide49.xml.rels><?xml version="1.0" encoding="UTF-8" standalone="yes"?>
<Relationships xmlns="http://schemas.openxmlformats.org/package/2006/relationships"><Relationship Id="rId8" Type="http://schemas.openxmlformats.org/officeDocument/2006/relationships/customXml" Target="../ink/ink134.xml"/><Relationship Id="rId13" Type="http://schemas.openxmlformats.org/officeDocument/2006/relationships/image" Target="../media/image790.emf"/><Relationship Id="rId3" Type="http://schemas.openxmlformats.org/officeDocument/2006/relationships/image" Target="../media/image640.emf"/><Relationship Id="rId7" Type="http://schemas.openxmlformats.org/officeDocument/2006/relationships/image" Target="../media/image760.emf"/><Relationship Id="rId12" Type="http://schemas.openxmlformats.org/officeDocument/2006/relationships/customXml" Target="../ink/ink136.xml"/><Relationship Id="rId2" Type="http://schemas.openxmlformats.org/officeDocument/2006/relationships/customXml" Target="../ink/ink131.xml"/><Relationship Id="rId1" Type="http://schemas.openxmlformats.org/officeDocument/2006/relationships/slideLayout" Target="../slideLayouts/slideLayout2.xml"/><Relationship Id="rId6" Type="http://schemas.openxmlformats.org/officeDocument/2006/relationships/customXml" Target="../ink/ink133.xml"/><Relationship Id="rId11" Type="http://schemas.openxmlformats.org/officeDocument/2006/relationships/image" Target="../media/image780.emf"/><Relationship Id="rId5" Type="http://schemas.openxmlformats.org/officeDocument/2006/relationships/image" Target="../media/image650.emf"/><Relationship Id="rId10" Type="http://schemas.openxmlformats.org/officeDocument/2006/relationships/customXml" Target="../ink/ink135.xml"/><Relationship Id="rId4" Type="http://schemas.openxmlformats.org/officeDocument/2006/relationships/customXml" Target="../ink/ink132.xml"/><Relationship Id="rId9" Type="http://schemas.openxmlformats.org/officeDocument/2006/relationships/image" Target="../media/image770.em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customXml" Target="../ink/ink14.xml"/><Relationship Id="rId7" Type="http://schemas.openxmlformats.org/officeDocument/2006/relationships/customXml" Target="../ink/ink16.xml"/><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22.emf"/><Relationship Id="rId5" Type="http://schemas.openxmlformats.org/officeDocument/2006/relationships/customXml" Target="../ink/ink15.xml"/><Relationship Id="rId4" Type="http://schemas.openxmlformats.org/officeDocument/2006/relationships/image" Target="../media/image21.emf"/></Relationships>
</file>

<file path=ppt/slides/_rels/slide50.xml.rels><?xml version="1.0" encoding="UTF-8" standalone="yes"?>
<Relationships xmlns="http://schemas.openxmlformats.org/package/2006/relationships"><Relationship Id="rId8" Type="http://schemas.openxmlformats.org/officeDocument/2006/relationships/image" Target="../media/image830.emf"/><Relationship Id="rId3" Type="http://schemas.openxmlformats.org/officeDocument/2006/relationships/customXml" Target="../ink/ink137.xml"/><Relationship Id="rId7" Type="http://schemas.openxmlformats.org/officeDocument/2006/relationships/customXml" Target="../ink/ink139.xm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20.emf"/><Relationship Id="rId5" Type="http://schemas.openxmlformats.org/officeDocument/2006/relationships/customXml" Target="../ink/ink138.xml"/><Relationship Id="rId10" Type="http://schemas.openxmlformats.org/officeDocument/2006/relationships/image" Target="../media/image840.emf"/><Relationship Id="rId4" Type="http://schemas.openxmlformats.org/officeDocument/2006/relationships/image" Target="../media/image810.emf"/><Relationship Id="rId9" Type="http://schemas.openxmlformats.org/officeDocument/2006/relationships/customXml" Target="../ink/ink140.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hyperlink" Target="http://simple.wikipedia.org/wiki/Nancy_Pelosi" TargetMode="External"/><Relationship Id="rId2" Type="http://schemas.openxmlformats.org/officeDocument/2006/relationships/image" Target="../media/image15.jpg"/><Relationship Id="rId1" Type="http://schemas.openxmlformats.org/officeDocument/2006/relationships/slideLayout" Target="../slideLayouts/slideLayout21.xml"/><Relationship Id="rId6" Type="http://schemas.openxmlformats.org/officeDocument/2006/relationships/image" Target="../media/image30.emf"/><Relationship Id="rId5" Type="http://schemas.openxmlformats.org/officeDocument/2006/relationships/customXml" Target="../ink/ink17.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16.png"/><Relationship Id="rId1" Type="http://schemas.openxmlformats.org/officeDocument/2006/relationships/slideLayout" Target="../slideLayouts/slideLayout21.xml"/><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496C6C-A85F-426B-9ED1-3444166CE4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1722922-A533-43EE-9E68-6012EC435751}"/>
              </a:ext>
            </a:extLst>
          </p:cNvPr>
          <p:cNvSpPr>
            <a:spLocks noGrp="1"/>
          </p:cNvSpPr>
          <p:nvPr>
            <p:ph type="ctrTitle"/>
          </p:nvPr>
        </p:nvSpPr>
        <p:spPr>
          <a:xfrm>
            <a:off x="792483" y="821265"/>
            <a:ext cx="6098705" cy="5222117"/>
          </a:xfrm>
        </p:spPr>
        <p:txBody>
          <a:bodyPr anchor="ctr">
            <a:normAutofit/>
          </a:bodyPr>
          <a:lstStyle/>
          <a:p>
            <a:pPr algn="r"/>
            <a:r>
              <a:rPr lang="en-US" sz="4200">
                <a:latin typeface="Goudy Old Style" panose="02020502050305020303" pitchFamily="18" charset="0"/>
              </a:rPr>
              <a:t>The Legislative Branch:</a:t>
            </a:r>
            <a:br>
              <a:rPr lang="en-US" sz="4200">
                <a:latin typeface="Goudy Old Style" panose="02020502050305020303" pitchFamily="18" charset="0"/>
              </a:rPr>
            </a:br>
            <a:r>
              <a:rPr lang="en-US" sz="4200">
                <a:latin typeface="Goudy Old Style" panose="02020502050305020303" pitchFamily="18" charset="0"/>
              </a:rPr>
              <a:t/>
            </a:r>
            <a:br>
              <a:rPr lang="en-US" sz="4200">
                <a:latin typeface="Goudy Old Style" panose="02020502050305020303" pitchFamily="18" charset="0"/>
              </a:rPr>
            </a:br>
            <a:r>
              <a:rPr lang="en-US" sz="4200" b="1" i="1" u="sng">
                <a:latin typeface="Goudy Old Style" panose="02020502050305020303" pitchFamily="18" charset="0"/>
              </a:rPr>
              <a:t>SSCG8:</a:t>
            </a:r>
            <a:r>
              <a:rPr lang="en-US" sz="4200" b="1">
                <a:latin typeface="Goudy Old Style" panose="02020502050305020303" pitchFamily="18" charset="0"/>
              </a:rPr>
              <a:t> Demonstrate knowledge of the legislative branch of government. </a:t>
            </a:r>
            <a:r>
              <a:rPr lang="en-US" sz="4200">
                <a:latin typeface="Goudy Old Style" panose="02020502050305020303" pitchFamily="18" charset="0"/>
              </a:rPr>
              <a:t/>
            </a:r>
            <a:br>
              <a:rPr lang="en-US" sz="4200">
                <a:latin typeface="Goudy Old Style" panose="02020502050305020303" pitchFamily="18" charset="0"/>
              </a:rPr>
            </a:br>
            <a:endParaRPr lang="en-US" sz="4200">
              <a:latin typeface="Goudy Old Style" panose="02020502050305020303" pitchFamily="18" charset="0"/>
            </a:endParaRPr>
          </a:p>
        </p:txBody>
      </p:sp>
      <p:cxnSp>
        <p:nvCxnSpPr>
          <p:cNvPr id="10" name="Straight Connector 9">
            <a:extLst>
              <a:ext uri="{FF2B5EF4-FFF2-40B4-BE49-F238E27FC236}">
                <a16:creationId xmlns:a16="http://schemas.microsoft.com/office/drawing/2014/main" id="{AD0EF22F-5D3C-4240-8C32-1B20803E5A8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C686525-A4A6-4614-8AEE-CF21B8F2AAF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43730"/>
          <a:stretch/>
        </p:blipFill>
        <p:spPr>
          <a:xfrm rot="16200000">
            <a:off x="7520388" y="2188762"/>
            <a:ext cx="6860373" cy="2482850"/>
          </a:xfrm>
          <a:prstGeom prst="rect">
            <a:avLst/>
          </a:prstGeom>
        </p:spPr>
      </p:pic>
      <p:sp>
        <p:nvSpPr>
          <p:cNvPr id="3" name="Subtitle 2">
            <a:extLst>
              <a:ext uri="{FF2B5EF4-FFF2-40B4-BE49-F238E27FC236}">
                <a16:creationId xmlns:a16="http://schemas.microsoft.com/office/drawing/2014/main" id="{82FC8091-1012-46D5-96B3-5C4928A5ECE5}"/>
              </a:ext>
            </a:extLst>
          </p:cNvPr>
          <p:cNvSpPr>
            <a:spLocks noGrp="1"/>
          </p:cNvSpPr>
          <p:nvPr>
            <p:ph type="subTitle" idx="1"/>
          </p:nvPr>
        </p:nvSpPr>
        <p:spPr>
          <a:xfrm>
            <a:off x="7903028" y="821265"/>
            <a:ext cx="3265713" cy="5222117"/>
          </a:xfrm>
        </p:spPr>
        <p:txBody>
          <a:bodyPr anchor="ctr">
            <a:normAutofit/>
          </a:bodyPr>
          <a:lstStyle/>
          <a:p>
            <a:r>
              <a:rPr lang="en-US" b="1" i="1" u="sng">
                <a:latin typeface="Goudy Old Style" panose="02020502050305020303" pitchFamily="18" charset="0"/>
              </a:rPr>
              <a:t>SSCG8a: </a:t>
            </a:r>
            <a:r>
              <a:rPr lang="en-US" b="1">
                <a:latin typeface="Goudy Old Style" panose="02020502050305020303" pitchFamily="18" charset="0"/>
              </a:rPr>
              <a:t>Cite the formal qualifications for representatives and senators listed in the Constitution.</a:t>
            </a:r>
          </a:p>
          <a:p>
            <a:endParaRPr lang="en-US" dirty="0"/>
          </a:p>
        </p:txBody>
      </p:sp>
    </p:spTree>
    <p:extLst>
      <p:ext uri="{BB962C8B-B14F-4D97-AF65-F5344CB8AC3E}">
        <p14:creationId xmlns:p14="http://schemas.microsoft.com/office/powerpoint/2010/main" val="3618474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DE7E-A8DC-4392-A233-2DCFEE8F7675}"/>
              </a:ext>
            </a:extLst>
          </p:cNvPr>
          <p:cNvSpPr>
            <a:spLocks noGrp="1"/>
          </p:cNvSpPr>
          <p:nvPr>
            <p:ph type="title"/>
          </p:nvPr>
        </p:nvSpPr>
        <p:spPr>
          <a:xfrm>
            <a:off x="281354" y="648315"/>
            <a:ext cx="8610600" cy="1293028"/>
          </a:xfrm>
        </p:spPr>
        <p:txBody>
          <a:bodyPr/>
          <a:lstStyle/>
          <a:p>
            <a:pPr algn="ctr"/>
            <a:r>
              <a:rPr lang="en-US" b="1" u="sng" dirty="0">
                <a:latin typeface="Goudy Old Style" panose="02020502050305020303" pitchFamily="18" charset="0"/>
                <a:ea typeface="Calibri" panose="020F0502020204030204" pitchFamily="34" charset="0"/>
                <a:cs typeface="Times New Roman" panose="02020603050405020304" pitchFamily="18" charset="0"/>
              </a:rPr>
              <a:t>Congressional elections</a:t>
            </a:r>
            <a:endParaRPr lang="en-US" b="1" u="sng" dirty="0">
              <a:latin typeface="Goudy Old Style" panose="02020502050305020303" pitchFamily="18" charset="0"/>
            </a:endParaRPr>
          </a:p>
        </p:txBody>
      </p:sp>
      <p:sp>
        <p:nvSpPr>
          <p:cNvPr id="3" name="Content Placeholder 2">
            <a:extLst>
              <a:ext uri="{FF2B5EF4-FFF2-40B4-BE49-F238E27FC236}">
                <a16:creationId xmlns:a16="http://schemas.microsoft.com/office/drawing/2014/main" id="{93891E4F-D294-4EF7-A980-E08A420FB594}"/>
              </a:ext>
            </a:extLst>
          </p:cNvPr>
          <p:cNvSpPr>
            <a:spLocks noGrp="1"/>
          </p:cNvSpPr>
          <p:nvPr>
            <p:ph sz="half" idx="1"/>
          </p:nvPr>
        </p:nvSpPr>
        <p:spPr>
          <a:xfrm>
            <a:off x="281354" y="1941343"/>
            <a:ext cx="5134708" cy="4277342"/>
          </a:xfrm>
        </p:spPr>
        <p:txBody>
          <a:bodyPr>
            <a:normAutofit fontScale="92500" lnSpcReduction="20000"/>
          </a:bodyPr>
          <a:lstStyle/>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Congressional elections are held on the same day in every state. </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For the House of Representatives, elections are held on the </a:t>
            </a:r>
            <a:r>
              <a:rPr lang="en-US" sz="2400" b="1" dirty="0">
                <a:latin typeface="Goudy Old Style" panose="02020502050305020303" pitchFamily="18" charset="0"/>
                <a:ea typeface="Calibri" panose="020F0502020204030204" pitchFamily="34" charset="0"/>
                <a:cs typeface="Times New Roman" panose="02020603050405020304" pitchFamily="18" charset="0"/>
              </a:rPr>
              <a:t>Tuesday</a:t>
            </a:r>
            <a:r>
              <a:rPr lang="en-US" sz="2400" dirty="0">
                <a:latin typeface="Goudy Old Style" panose="02020502050305020303" pitchFamily="18" charset="0"/>
                <a:ea typeface="Calibri" panose="020F0502020204030204" pitchFamily="34" charset="0"/>
                <a:cs typeface="Times New Roman" panose="02020603050405020304" pitchFamily="18" charset="0"/>
              </a:rPr>
              <a:t> following the first Monday in </a:t>
            </a:r>
            <a:r>
              <a:rPr lang="en-US" sz="2400" b="1" dirty="0">
                <a:latin typeface="Goudy Old Style" panose="02020502050305020303" pitchFamily="18" charset="0"/>
                <a:ea typeface="Calibri" panose="020F0502020204030204" pitchFamily="34" charset="0"/>
                <a:cs typeface="Times New Roman" panose="02020603050405020304" pitchFamily="18" charset="0"/>
              </a:rPr>
              <a:t>November</a:t>
            </a:r>
            <a:r>
              <a:rPr lang="en-US" sz="2400" dirty="0">
                <a:latin typeface="Goudy Old Style" panose="02020502050305020303" pitchFamily="18" charset="0"/>
                <a:ea typeface="Calibri" panose="020F0502020204030204" pitchFamily="34" charset="0"/>
                <a:cs typeface="Times New Roman" panose="02020603050405020304" pitchFamily="18" charset="0"/>
              </a:rPr>
              <a:t> of each even-numbered year. </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The congressional elections that are held in nonpresidential election years are referred to as </a:t>
            </a:r>
            <a:r>
              <a:rPr lang="en-US" sz="2400" b="1" dirty="0">
                <a:latin typeface="Goudy Old Style" panose="02020502050305020303" pitchFamily="18" charset="0"/>
                <a:ea typeface="Calibri" panose="020F0502020204030204" pitchFamily="34" charset="0"/>
                <a:cs typeface="Times New Roman" panose="02020603050405020304" pitchFamily="18" charset="0"/>
              </a:rPr>
              <a:t>off-year elections</a:t>
            </a:r>
            <a:r>
              <a:rPr lang="en-US" sz="2400" dirty="0">
                <a:latin typeface="Goudy Old Style" panose="02020502050305020303"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u="sng" dirty="0">
                <a:latin typeface="Goudy Old Style" panose="02020502050305020303" pitchFamily="18" charset="0"/>
                <a:ea typeface="Calibri" panose="020F0502020204030204" pitchFamily="34" charset="0"/>
                <a:cs typeface="Times New Roman" panose="02020603050405020304" pitchFamily="18" charset="0"/>
              </a:rPr>
              <a:t>ALL</a:t>
            </a:r>
            <a:r>
              <a:rPr lang="en-US" sz="2400" dirty="0">
                <a:latin typeface="Goudy Old Style" panose="02020502050305020303" pitchFamily="18" charset="0"/>
                <a:ea typeface="Calibri" panose="020F0502020204030204" pitchFamily="34" charset="0"/>
                <a:cs typeface="Times New Roman" panose="02020603050405020304" pitchFamily="18" charset="0"/>
              </a:rPr>
              <a:t> House of Representative members must run for election or re-election every two years.  </a:t>
            </a:r>
          </a:p>
          <a:p>
            <a:endParaRPr lang="en-US" dirty="0"/>
          </a:p>
        </p:txBody>
      </p:sp>
      <p:pic>
        <p:nvPicPr>
          <p:cNvPr id="8" name="Content Placeholder 7">
            <a:extLst>
              <a:ext uri="{FF2B5EF4-FFF2-40B4-BE49-F238E27FC236}">
                <a16:creationId xmlns:a16="http://schemas.microsoft.com/office/drawing/2014/main" id="{CE8CCC7D-32B7-44C5-903A-26446FB9221D}"/>
              </a:ext>
            </a:extLst>
          </p:cNvPr>
          <p:cNvPicPr>
            <a:picLocks noGrp="1" noChangeAspect="1"/>
          </p:cNvPicPr>
          <p:nvPr>
            <p:ph sz="half" idx="2"/>
          </p:nvPr>
        </p:nvPicPr>
        <p:blipFill>
          <a:blip r:embed="rId2"/>
          <a:stretch>
            <a:fillRect/>
          </a:stretch>
        </p:blipFill>
        <p:spPr>
          <a:xfrm>
            <a:off x="6039550" y="2373086"/>
            <a:ext cx="4854917" cy="317862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1520" y="2361960"/>
              <a:ext cx="981360" cy="172080"/>
            </p14:xfrm>
          </p:contentPart>
        </mc:Choice>
        <mc:Fallback xmlns="">
          <p:pic>
            <p:nvPicPr>
              <p:cNvPr id="4" name="Ink 3"/>
              <p:cNvPicPr/>
              <p:nvPr/>
            </p:nvPicPr>
            <p:blipFill>
              <a:blip r:embed="rId4"/>
              <a:stretch>
                <a:fillRect/>
              </a:stretch>
            </p:blipFill>
            <p:spPr>
              <a:xfrm>
                <a:off x="355680" y="2298600"/>
                <a:ext cx="101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295360" y="2352600"/>
              <a:ext cx="734040" cy="133560"/>
            </p14:xfrm>
          </p:contentPart>
        </mc:Choice>
        <mc:Fallback xmlns="">
          <p:pic>
            <p:nvPicPr>
              <p:cNvPr id="5" name="Ink 4"/>
              <p:cNvPicPr/>
              <p:nvPr/>
            </p:nvPicPr>
            <p:blipFill>
              <a:blip r:embed="rId6"/>
              <a:stretch>
                <a:fillRect/>
              </a:stretch>
            </p:blipFill>
            <p:spPr>
              <a:xfrm>
                <a:off x="2279520" y="2288880"/>
                <a:ext cx="76572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2514600" y="3324240"/>
              <a:ext cx="1209960" cy="209880"/>
            </p14:xfrm>
          </p:contentPart>
        </mc:Choice>
        <mc:Fallback xmlns="">
          <p:pic>
            <p:nvPicPr>
              <p:cNvPr id="6" name="Ink 5"/>
              <p:cNvPicPr/>
              <p:nvPr/>
            </p:nvPicPr>
            <p:blipFill>
              <a:blip r:embed="rId8"/>
              <a:stretch>
                <a:fillRect/>
              </a:stretch>
            </p:blipFill>
            <p:spPr>
              <a:xfrm>
                <a:off x="2498760" y="3260520"/>
                <a:ext cx="12416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923760" y="4572000"/>
              <a:ext cx="838800" cy="209880"/>
            </p14:xfrm>
          </p:contentPart>
        </mc:Choice>
        <mc:Fallback xmlns="">
          <p:pic>
            <p:nvPicPr>
              <p:cNvPr id="7" name="Ink 6"/>
              <p:cNvPicPr/>
              <p:nvPr/>
            </p:nvPicPr>
            <p:blipFill>
              <a:blip r:embed="rId10"/>
              <a:stretch>
                <a:fillRect/>
              </a:stretch>
            </p:blipFill>
            <p:spPr>
              <a:xfrm>
                <a:off x="907920" y="4508280"/>
                <a:ext cx="87048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552600" y="4943520"/>
              <a:ext cx="552600" cy="247680"/>
            </p14:xfrm>
          </p:contentPart>
        </mc:Choice>
        <mc:Fallback xmlns="">
          <p:pic>
            <p:nvPicPr>
              <p:cNvPr id="9" name="Ink 8"/>
              <p:cNvPicPr/>
              <p:nvPr/>
            </p:nvPicPr>
            <p:blipFill>
              <a:blip r:embed="rId12"/>
              <a:stretch>
                <a:fillRect/>
              </a:stretch>
            </p:blipFill>
            <p:spPr>
              <a:xfrm>
                <a:off x="536400" y="4879800"/>
                <a:ext cx="58464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1057320" y="4667040"/>
              <a:ext cx="543240" cy="29160"/>
            </p14:xfrm>
          </p:contentPart>
        </mc:Choice>
        <mc:Fallback xmlns="">
          <p:pic>
            <p:nvPicPr>
              <p:cNvPr id="10" name="Ink 9"/>
              <p:cNvPicPr/>
              <p:nvPr/>
            </p:nvPicPr>
            <p:blipFill>
              <a:blip r:embed="rId14"/>
              <a:stretch>
                <a:fillRect/>
              </a:stretch>
            </p:blipFill>
            <p:spPr>
              <a:xfrm>
                <a:off x="1041480" y="4603680"/>
                <a:ext cx="5749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961920" y="4676760"/>
              <a:ext cx="238680" cy="38520"/>
            </p14:xfrm>
          </p:contentPart>
        </mc:Choice>
        <mc:Fallback xmlns="">
          <p:pic>
            <p:nvPicPr>
              <p:cNvPr id="11" name="Ink 10"/>
              <p:cNvPicPr/>
              <p:nvPr/>
            </p:nvPicPr>
            <p:blipFill>
              <a:blip r:embed="rId16"/>
              <a:stretch>
                <a:fillRect/>
              </a:stretch>
            </p:blipFill>
            <p:spPr>
              <a:xfrm>
                <a:off x="946080" y="4613040"/>
                <a:ext cx="2703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6058080" y="1304640"/>
              <a:ext cx="5410440" cy="933840"/>
            </p14:xfrm>
          </p:contentPart>
        </mc:Choice>
        <mc:Fallback xmlns="">
          <p:pic>
            <p:nvPicPr>
              <p:cNvPr id="12" name="Ink 11"/>
              <p:cNvPicPr/>
              <p:nvPr/>
            </p:nvPicPr>
            <p:blipFill>
              <a:blip r:embed="rId18"/>
              <a:stretch>
                <a:fillRect/>
              </a:stretch>
            </p:blipFill>
            <p:spPr>
              <a:xfrm>
                <a:off x="6048720" y="1295280"/>
                <a:ext cx="5429160" cy="952560"/>
              </a:xfrm>
              <a:prstGeom prst="rect">
                <a:avLst/>
              </a:prstGeom>
            </p:spPr>
          </p:pic>
        </mc:Fallback>
      </mc:AlternateContent>
    </p:spTree>
    <p:extLst>
      <p:ext uri="{BB962C8B-B14F-4D97-AF65-F5344CB8AC3E}">
        <p14:creationId xmlns:p14="http://schemas.microsoft.com/office/powerpoint/2010/main" val="3964496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903B-15A7-4594-8A5F-291C1CD51852}"/>
              </a:ext>
            </a:extLst>
          </p:cNvPr>
          <p:cNvSpPr>
            <a:spLocks noGrp="1"/>
          </p:cNvSpPr>
          <p:nvPr>
            <p:ph type="title"/>
          </p:nvPr>
        </p:nvSpPr>
        <p:spPr>
          <a:xfrm>
            <a:off x="2734917" y="546547"/>
            <a:ext cx="8610600" cy="1293028"/>
          </a:xfrm>
        </p:spPr>
        <p:txBody>
          <a:bodyPr/>
          <a:lstStyle/>
          <a:p>
            <a:r>
              <a:rPr lang="en-US" b="1" u="sng">
                <a:latin typeface="Goudy Old Style" panose="02020502050305020303" pitchFamily="18" charset="0"/>
                <a:ea typeface="Calibri" panose="020F0502020204030204" pitchFamily="34" charset="0"/>
                <a:cs typeface="Times New Roman" panose="02020603050405020304" pitchFamily="18" charset="0"/>
              </a:rPr>
              <a:t>Congressional elections</a:t>
            </a:r>
            <a:endParaRPr lang="en-US" dirty="0"/>
          </a:p>
        </p:txBody>
      </p:sp>
      <p:sp>
        <p:nvSpPr>
          <p:cNvPr id="4" name="Content Placeholder 3">
            <a:extLst>
              <a:ext uri="{FF2B5EF4-FFF2-40B4-BE49-F238E27FC236}">
                <a16:creationId xmlns:a16="http://schemas.microsoft.com/office/drawing/2014/main" id="{1C1A860C-0776-4237-86DA-438D9AF0DFAB}"/>
              </a:ext>
            </a:extLst>
          </p:cNvPr>
          <p:cNvSpPr>
            <a:spLocks noGrp="1"/>
          </p:cNvSpPr>
          <p:nvPr>
            <p:ph sz="half" idx="2"/>
          </p:nvPr>
        </p:nvSpPr>
        <p:spPr>
          <a:xfrm>
            <a:off x="7033846" y="1603717"/>
            <a:ext cx="4472354" cy="4614967"/>
          </a:xfrm>
        </p:spPr>
        <p:txBody>
          <a:bodyPr/>
          <a:lstStyle/>
          <a:p>
            <a:r>
              <a:rPr lang="en-US" dirty="0">
                <a:latin typeface="Goudy Old Style" panose="02020502050305020303" pitchFamily="18" charset="0"/>
              </a:rPr>
              <a:t>The senate is referred to as a </a:t>
            </a:r>
            <a:r>
              <a:rPr lang="en-US" i="1" dirty="0">
                <a:latin typeface="Goudy Old Style" panose="02020502050305020303" pitchFamily="18" charset="0"/>
              </a:rPr>
              <a:t>continuous body</a:t>
            </a:r>
            <a:r>
              <a:rPr lang="en-US" dirty="0">
                <a:latin typeface="Goudy Old Style" panose="02020502050305020303" pitchFamily="18" charset="0"/>
              </a:rPr>
              <a:t>, which means that all of the seats are never up for election at the same time. </a:t>
            </a:r>
          </a:p>
          <a:p>
            <a:r>
              <a:rPr lang="en-US" dirty="0">
                <a:latin typeface="Goudy Old Style" panose="02020502050305020303" pitchFamily="18" charset="0"/>
              </a:rPr>
              <a:t>Only one-third of the senators run for election every two years. </a:t>
            </a:r>
          </a:p>
          <a:p>
            <a:r>
              <a:rPr lang="en-US" dirty="0">
                <a:latin typeface="Goudy Old Style" panose="02020502050305020303" pitchFamily="18" charset="0"/>
              </a:rPr>
              <a:t>Since a senator has a six-year term, only 33 to 34 senators run for election or re-election every two years.</a:t>
            </a:r>
          </a:p>
          <a:p>
            <a:r>
              <a:rPr lang="en-US" dirty="0">
                <a:latin typeface="Goudy Old Style" panose="02020502050305020303" pitchFamily="18" charset="0"/>
                <a:hlinkClick r:id="rId2"/>
              </a:rPr>
              <a:t>https://www.politico.com/interactives/2018/interactive_116th-congress-freshman-younger-bluer-diverse/</a:t>
            </a:r>
            <a:endParaRPr lang="en-US" dirty="0">
              <a:latin typeface="Goudy Old Style" panose="02020502050305020303" pitchFamily="18" charset="0"/>
            </a:endParaRPr>
          </a:p>
        </p:txBody>
      </p:sp>
      <p:pic>
        <p:nvPicPr>
          <p:cNvPr id="6" name="Content Placeholder 5">
            <a:extLst>
              <a:ext uri="{FF2B5EF4-FFF2-40B4-BE49-F238E27FC236}">
                <a16:creationId xmlns:a16="http://schemas.microsoft.com/office/drawing/2014/main" id="{1E906849-367D-4121-A977-17B5984EA6CA}"/>
              </a:ext>
            </a:extLst>
          </p:cNvPr>
          <p:cNvPicPr>
            <a:picLocks noGrp="1" noChangeAspect="1"/>
          </p:cNvPicPr>
          <p:nvPr>
            <p:ph sz="half" idx="1"/>
          </p:nvPr>
        </p:nvPicPr>
        <p:blipFill>
          <a:blip r:embed="rId3"/>
          <a:stretch>
            <a:fillRect/>
          </a:stretch>
        </p:blipFill>
        <p:spPr>
          <a:xfrm>
            <a:off x="685800" y="1753634"/>
            <a:ext cx="5429950" cy="3765933"/>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7095960" y="1971720"/>
              <a:ext cx="1886400" cy="238320"/>
            </p14:xfrm>
          </p:contentPart>
        </mc:Choice>
        <mc:Fallback xmlns="">
          <p:pic>
            <p:nvPicPr>
              <p:cNvPr id="3" name="Ink 2"/>
              <p:cNvPicPr/>
              <p:nvPr/>
            </p:nvPicPr>
            <p:blipFill>
              <a:blip r:embed="rId5"/>
              <a:stretch>
                <a:fillRect/>
              </a:stretch>
            </p:blipFill>
            <p:spPr>
              <a:xfrm>
                <a:off x="7080120" y="1908000"/>
                <a:ext cx="19180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952560" y="1304640"/>
              <a:ext cx="5324760" cy="638640"/>
            </p14:xfrm>
          </p:contentPart>
        </mc:Choice>
        <mc:Fallback xmlns="">
          <p:pic>
            <p:nvPicPr>
              <p:cNvPr id="5" name="Ink 4"/>
              <p:cNvPicPr/>
              <p:nvPr/>
            </p:nvPicPr>
            <p:blipFill>
              <a:blip r:embed="rId7"/>
              <a:stretch>
                <a:fillRect/>
              </a:stretch>
            </p:blipFill>
            <p:spPr>
              <a:xfrm>
                <a:off x="943200" y="1295280"/>
                <a:ext cx="5343480" cy="657360"/>
              </a:xfrm>
              <a:prstGeom prst="rect">
                <a:avLst/>
              </a:prstGeom>
            </p:spPr>
          </p:pic>
        </mc:Fallback>
      </mc:AlternateContent>
    </p:spTree>
    <p:extLst>
      <p:ext uri="{BB962C8B-B14F-4D97-AF65-F5344CB8AC3E}">
        <p14:creationId xmlns:p14="http://schemas.microsoft.com/office/powerpoint/2010/main" val="2663759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D112-E928-4267-80AC-0AFDF3B857C8}"/>
              </a:ext>
            </a:extLst>
          </p:cNvPr>
          <p:cNvSpPr>
            <a:spLocks noGrp="1"/>
          </p:cNvSpPr>
          <p:nvPr>
            <p:ph type="title"/>
          </p:nvPr>
        </p:nvSpPr>
        <p:spPr>
          <a:xfrm>
            <a:off x="1888435" y="764373"/>
            <a:ext cx="8610600" cy="1293028"/>
          </a:xfrm>
        </p:spPr>
        <p:txBody>
          <a:bodyPr/>
          <a:lstStyle/>
          <a:p>
            <a:pPr algn="ctr"/>
            <a:r>
              <a:rPr lang="en-US" b="1" u="sng" dirty="0">
                <a:latin typeface="Goudy Old Style" panose="02020502050305020303" pitchFamily="18" charset="0"/>
              </a:rPr>
              <a:t>The impact of the 17</a:t>
            </a:r>
            <a:r>
              <a:rPr lang="en-US" b="1" u="sng" baseline="30000" dirty="0">
                <a:latin typeface="Goudy Old Style" panose="02020502050305020303" pitchFamily="18" charset="0"/>
              </a:rPr>
              <a:t>th</a:t>
            </a:r>
            <a:r>
              <a:rPr lang="en-US" b="1" u="sng" dirty="0">
                <a:latin typeface="Goudy Old Style" panose="02020502050305020303" pitchFamily="18" charset="0"/>
              </a:rPr>
              <a:t> amendment</a:t>
            </a:r>
          </a:p>
        </p:txBody>
      </p:sp>
      <p:sp>
        <p:nvSpPr>
          <p:cNvPr id="3" name="Content Placeholder 2">
            <a:extLst>
              <a:ext uri="{FF2B5EF4-FFF2-40B4-BE49-F238E27FC236}">
                <a16:creationId xmlns:a16="http://schemas.microsoft.com/office/drawing/2014/main" id="{AFCBEFDC-61D8-4B85-86A5-93263720A3C2}"/>
              </a:ext>
            </a:extLst>
          </p:cNvPr>
          <p:cNvSpPr>
            <a:spLocks noGrp="1"/>
          </p:cNvSpPr>
          <p:nvPr>
            <p:ph sz="half" idx="1"/>
          </p:nvPr>
        </p:nvSpPr>
        <p:spPr>
          <a:xfrm>
            <a:off x="372976" y="1844842"/>
            <a:ext cx="5334000" cy="4716379"/>
          </a:xfrm>
        </p:spPr>
        <p:txBody>
          <a:bodyPr>
            <a:normAutofit fontScale="92500" lnSpcReduction="10000"/>
          </a:bodyPr>
          <a:lstStyle/>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Originally, senators were elected by the state legislatures; they were elected in this manner for the first 125 years following the passing of the U.S. Constitution. </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The </a:t>
            </a:r>
            <a:r>
              <a:rPr lang="en-US" sz="2400" b="1" i="1" u="sng" dirty="0">
                <a:latin typeface="Goudy Old Style" panose="02020502050305020303" pitchFamily="18" charset="0"/>
                <a:ea typeface="Calibri" panose="020F0502020204030204" pitchFamily="34" charset="0"/>
                <a:cs typeface="Times New Roman" panose="02020603050405020304" pitchFamily="18" charset="0"/>
              </a:rPr>
              <a:t>17th amendment </a:t>
            </a:r>
            <a:r>
              <a:rPr lang="en-US" sz="2400" dirty="0">
                <a:latin typeface="Goudy Old Style" panose="02020502050305020303" pitchFamily="18" charset="0"/>
                <a:ea typeface="Calibri" panose="020F0502020204030204" pitchFamily="34" charset="0"/>
                <a:cs typeface="Times New Roman" panose="02020603050405020304" pitchFamily="18" charset="0"/>
              </a:rPr>
              <a:t>was passed in 1913. The ratification of the 17th amendment placed the election of senators in the hands of the American citizens. After 1913, both senators and representatives were elected by the people</a:t>
            </a:r>
            <a:r>
              <a:rPr lang="en-US" sz="2400" dirty="0" smtClean="0">
                <a:latin typeface="Goudy Old Style" panose="02020502050305020303"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2400" b="1" dirty="0" smtClean="0">
                <a:latin typeface="Goudy Old Style" panose="02020502050305020303" pitchFamily="18" charset="0"/>
                <a:ea typeface="Calibri" panose="020F0502020204030204" pitchFamily="34" charset="0"/>
                <a:cs typeface="Times New Roman" panose="02020603050405020304" pitchFamily="18" charset="0"/>
              </a:rPr>
              <a:t>How is the election of senators and representatives different from the election of the President? Should it be the same.....?</a:t>
            </a:r>
            <a:endParaRPr lang="en-US" sz="2400" b="1" dirty="0">
              <a:latin typeface="Goudy Old Style" panose="02020502050305020303" pitchFamily="18" charset="0"/>
              <a:ea typeface="Calibri" panose="020F0502020204030204" pitchFamily="34" charset="0"/>
              <a:cs typeface="Times New Roman" panose="02020603050405020304" pitchFamily="18" charset="0"/>
            </a:endParaRPr>
          </a:p>
          <a:p>
            <a:endParaRPr lang="en-US" dirty="0"/>
          </a:p>
        </p:txBody>
      </p:sp>
      <p:pic>
        <p:nvPicPr>
          <p:cNvPr id="6" name="Content Placeholder 5" descr="A close up of a sign&#10;&#10;Description generated with very high confidence">
            <a:extLst>
              <a:ext uri="{FF2B5EF4-FFF2-40B4-BE49-F238E27FC236}">
                <a16:creationId xmlns:a16="http://schemas.microsoft.com/office/drawing/2014/main" id="{58975EB2-35CD-4D0E-9F5A-9B180A1EC587}"/>
              </a:ext>
            </a:extLst>
          </p:cNvPr>
          <p:cNvPicPr>
            <a:picLocks noGrp="1" noChangeAspect="1"/>
          </p:cNvPicPr>
          <p:nvPr>
            <p:ph sz="half" idx="2"/>
          </p:nvPr>
        </p:nvPicPr>
        <p:blipFill>
          <a:blip r:embed="rId2"/>
          <a:stretch>
            <a:fillRect/>
          </a:stretch>
        </p:blipFill>
        <p:spPr>
          <a:xfrm>
            <a:off x="9236612" y="3129277"/>
            <a:ext cx="2562225" cy="1524000"/>
          </a:xfrm>
        </p:spPr>
      </p:pic>
      <p:pic>
        <p:nvPicPr>
          <p:cNvPr id="8" name="Picture 7" descr="A drawing of a cartoon character&#10;&#10;Description generated with high confidence">
            <a:extLst>
              <a:ext uri="{FF2B5EF4-FFF2-40B4-BE49-F238E27FC236}">
                <a16:creationId xmlns:a16="http://schemas.microsoft.com/office/drawing/2014/main" id="{E95669E4-1BEE-4F54-9F92-F60682E280A9}"/>
              </a:ext>
            </a:extLst>
          </p:cNvPr>
          <p:cNvPicPr>
            <a:picLocks noChangeAspect="1"/>
          </p:cNvPicPr>
          <p:nvPr/>
        </p:nvPicPr>
        <p:blipFill>
          <a:blip r:embed="rId3"/>
          <a:stretch>
            <a:fillRect/>
          </a:stretch>
        </p:blipFill>
        <p:spPr>
          <a:xfrm>
            <a:off x="6113731" y="1995882"/>
            <a:ext cx="3028950" cy="1504950"/>
          </a:xfrm>
          <a:prstGeom prst="rect">
            <a:avLst/>
          </a:prstGeom>
        </p:spPr>
      </p:pic>
      <p:pic>
        <p:nvPicPr>
          <p:cNvPr id="10" name="Picture 9" descr="A person wearing a suit and tie&#10;&#10;Description generated with very high confidence">
            <a:extLst>
              <a:ext uri="{FF2B5EF4-FFF2-40B4-BE49-F238E27FC236}">
                <a16:creationId xmlns:a16="http://schemas.microsoft.com/office/drawing/2014/main" id="{5B70D062-E08D-4341-A774-8637272F1AE7}"/>
              </a:ext>
            </a:extLst>
          </p:cNvPr>
          <p:cNvPicPr>
            <a:picLocks noChangeAspect="1"/>
          </p:cNvPicPr>
          <p:nvPr/>
        </p:nvPicPr>
        <p:blipFill>
          <a:blip r:embed="rId4"/>
          <a:stretch>
            <a:fillRect/>
          </a:stretch>
        </p:blipFill>
        <p:spPr>
          <a:xfrm>
            <a:off x="9783200" y="650405"/>
            <a:ext cx="1895475" cy="2409825"/>
          </a:xfrm>
          <a:prstGeom prst="rect">
            <a:avLst/>
          </a:prstGeom>
        </p:spPr>
      </p:pic>
      <p:pic>
        <p:nvPicPr>
          <p:cNvPr id="12" name="Picture 11" descr="A person wearing a suit and tie smiling at the camera&#10;&#10;Description generated with very high confidence">
            <a:extLst>
              <a:ext uri="{FF2B5EF4-FFF2-40B4-BE49-F238E27FC236}">
                <a16:creationId xmlns:a16="http://schemas.microsoft.com/office/drawing/2014/main" id="{855F819E-EDE4-4847-B9FE-21B98D0BE053}"/>
              </a:ext>
            </a:extLst>
          </p:cNvPr>
          <p:cNvPicPr>
            <a:picLocks noChangeAspect="1"/>
          </p:cNvPicPr>
          <p:nvPr/>
        </p:nvPicPr>
        <p:blipFill>
          <a:blip r:embed="rId5"/>
          <a:stretch>
            <a:fillRect/>
          </a:stretch>
        </p:blipFill>
        <p:spPr>
          <a:xfrm>
            <a:off x="5706976" y="3517430"/>
            <a:ext cx="2143125" cy="2133600"/>
          </a:xfrm>
          <a:prstGeom prst="rect">
            <a:avLst/>
          </a:prstGeom>
        </p:spPr>
      </p:pic>
      <p:pic>
        <p:nvPicPr>
          <p:cNvPr id="14" name="Picture 13" descr="A large building&#10;&#10;Description generated with high confidence">
            <a:extLst>
              <a:ext uri="{FF2B5EF4-FFF2-40B4-BE49-F238E27FC236}">
                <a16:creationId xmlns:a16="http://schemas.microsoft.com/office/drawing/2014/main" id="{383C918B-55EB-48D3-ADD1-BC0471138EE2}"/>
              </a:ext>
            </a:extLst>
          </p:cNvPr>
          <p:cNvPicPr>
            <a:picLocks noChangeAspect="1"/>
          </p:cNvPicPr>
          <p:nvPr/>
        </p:nvPicPr>
        <p:blipFill>
          <a:blip r:embed="rId6"/>
          <a:stretch>
            <a:fillRect/>
          </a:stretch>
        </p:blipFill>
        <p:spPr>
          <a:xfrm>
            <a:off x="7863840" y="4730689"/>
            <a:ext cx="4164911" cy="1267377"/>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5010120" y="2047680"/>
              <a:ext cx="572040" cy="86040"/>
            </p14:xfrm>
          </p:contentPart>
        </mc:Choice>
        <mc:Fallback xmlns="">
          <p:pic>
            <p:nvPicPr>
              <p:cNvPr id="4" name="Ink 3"/>
              <p:cNvPicPr/>
              <p:nvPr/>
            </p:nvPicPr>
            <p:blipFill>
              <a:blip r:embed="rId8"/>
              <a:stretch>
                <a:fillRect/>
              </a:stretch>
            </p:blipFill>
            <p:spPr>
              <a:xfrm>
                <a:off x="4994280" y="1984320"/>
                <a:ext cx="6037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457200" y="2324160"/>
              <a:ext cx="1238760" cy="200160"/>
            </p14:xfrm>
          </p:contentPart>
        </mc:Choice>
        <mc:Fallback xmlns="">
          <p:pic>
            <p:nvPicPr>
              <p:cNvPr id="5" name="Ink 4"/>
              <p:cNvPicPr/>
              <p:nvPr/>
            </p:nvPicPr>
            <p:blipFill>
              <a:blip r:embed="rId10"/>
              <a:stretch>
                <a:fillRect/>
              </a:stretch>
            </p:blipFill>
            <p:spPr>
              <a:xfrm>
                <a:off x="441360" y="2260440"/>
                <a:ext cx="127044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p14:cNvContentPartPr/>
              <p14:nvPr/>
            </p14:nvContentPartPr>
            <p14:xfrm>
              <a:off x="1752480" y="2590560"/>
              <a:ext cx="419400" cy="257760"/>
            </p14:xfrm>
          </p:contentPart>
        </mc:Choice>
        <mc:Fallback xmlns="">
          <p:pic>
            <p:nvPicPr>
              <p:cNvPr id="7" name="Ink 6"/>
              <p:cNvPicPr/>
              <p:nvPr/>
            </p:nvPicPr>
            <p:blipFill>
              <a:blip r:embed="rId12"/>
              <a:stretch>
                <a:fillRect/>
              </a:stretch>
            </p:blipFill>
            <p:spPr>
              <a:xfrm>
                <a:off x="1736640" y="2527200"/>
                <a:ext cx="45144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1209600" y="3362040"/>
              <a:ext cx="1962720" cy="238680"/>
            </p14:xfrm>
          </p:contentPart>
        </mc:Choice>
        <mc:Fallback xmlns="">
          <p:pic>
            <p:nvPicPr>
              <p:cNvPr id="9" name="Ink 8"/>
              <p:cNvPicPr/>
              <p:nvPr/>
            </p:nvPicPr>
            <p:blipFill>
              <a:blip r:embed="rId14"/>
              <a:stretch>
                <a:fillRect/>
              </a:stretch>
            </p:blipFill>
            <p:spPr>
              <a:xfrm>
                <a:off x="1193760" y="3298680"/>
                <a:ext cx="199440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4762440" y="3267000"/>
              <a:ext cx="572040" cy="324000"/>
            </p14:xfrm>
          </p:contentPart>
        </mc:Choice>
        <mc:Fallback xmlns="">
          <p:pic>
            <p:nvPicPr>
              <p:cNvPr id="11" name="Ink 10"/>
              <p:cNvPicPr/>
              <p:nvPr/>
            </p:nvPicPr>
            <p:blipFill>
              <a:blip r:embed="rId16"/>
              <a:stretch>
                <a:fillRect/>
              </a:stretch>
            </p:blipFill>
            <p:spPr>
              <a:xfrm>
                <a:off x="4746600" y="3203280"/>
                <a:ext cx="603720" cy="451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p14:cNvContentPartPr/>
              <p14:nvPr/>
            </p14:nvContentPartPr>
            <p14:xfrm>
              <a:off x="885960" y="4352760"/>
              <a:ext cx="1972080" cy="228960"/>
            </p14:xfrm>
          </p:contentPart>
        </mc:Choice>
        <mc:Fallback xmlns="">
          <p:pic>
            <p:nvPicPr>
              <p:cNvPr id="13" name="Ink 12"/>
              <p:cNvPicPr/>
              <p:nvPr/>
            </p:nvPicPr>
            <p:blipFill>
              <a:blip r:embed="rId18"/>
              <a:stretch>
                <a:fillRect/>
              </a:stretch>
            </p:blipFill>
            <p:spPr>
              <a:xfrm>
                <a:off x="870120" y="4289400"/>
                <a:ext cx="200376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p14:cNvContentPartPr/>
              <p14:nvPr/>
            </p14:nvContentPartPr>
            <p14:xfrm>
              <a:off x="457200" y="4895640"/>
              <a:ext cx="4810320" cy="486360"/>
            </p14:xfrm>
          </p:contentPart>
        </mc:Choice>
        <mc:Fallback xmlns="">
          <p:pic>
            <p:nvPicPr>
              <p:cNvPr id="15" name="Ink 14"/>
              <p:cNvPicPr/>
              <p:nvPr/>
            </p:nvPicPr>
            <p:blipFill>
              <a:blip r:embed="rId20"/>
              <a:stretch>
                <a:fillRect/>
              </a:stretch>
            </p:blipFill>
            <p:spPr>
              <a:xfrm>
                <a:off x="447840" y="4886280"/>
                <a:ext cx="4829040" cy="505080"/>
              </a:xfrm>
              <a:prstGeom prst="rect">
                <a:avLst/>
              </a:prstGeom>
            </p:spPr>
          </p:pic>
        </mc:Fallback>
      </mc:AlternateContent>
    </p:spTree>
    <p:extLst>
      <p:ext uri="{BB962C8B-B14F-4D97-AF65-F5344CB8AC3E}">
        <p14:creationId xmlns:p14="http://schemas.microsoft.com/office/powerpoint/2010/main" val="755594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latin typeface="Goudy Old Style" panose="02020502050305020303" pitchFamily="18" charset="0"/>
              </a:rPr>
              <a:t>crash course:</a:t>
            </a:r>
            <a:br>
              <a:rPr lang="en-US" b="1" dirty="0">
                <a:latin typeface="Goudy Old Style" panose="02020502050305020303" pitchFamily="18" charset="0"/>
              </a:rPr>
            </a:br>
            <a:r>
              <a:rPr lang="en-US" b="1" dirty="0">
                <a:latin typeface="Goudy Old Style" panose="02020502050305020303" pitchFamily="18" charset="0"/>
              </a:rPr>
              <a:t>Congressional Leadership</a:t>
            </a:r>
          </a:p>
        </p:txBody>
      </p:sp>
      <p:sp>
        <p:nvSpPr>
          <p:cNvPr id="3" name="Subtitle 2"/>
          <p:cNvSpPr>
            <a:spLocks noGrp="1"/>
          </p:cNvSpPr>
          <p:nvPr>
            <p:ph type="subTitle" idx="1"/>
          </p:nvPr>
        </p:nvSpPr>
        <p:spPr/>
        <p:txBody>
          <a:bodyPr/>
          <a:lstStyle/>
          <a:p>
            <a:r>
              <a:rPr lang="en-US" u="sng" dirty="0">
                <a:hlinkClick r:id="rId2"/>
              </a:rPr>
              <a:t>https://www.youtube.com/watch?v=L8urcMLGFyU&amp;t=20s</a:t>
            </a:r>
            <a:endParaRPr lang="en-US" u="sng" dirty="0"/>
          </a:p>
          <a:p>
            <a:endParaRPr lang="en-US" dirty="0"/>
          </a:p>
          <a:p>
            <a:endParaRPr lang="en-US" dirty="0"/>
          </a:p>
        </p:txBody>
      </p:sp>
    </p:spTree>
    <p:extLst>
      <p:ext uri="{BB962C8B-B14F-4D97-AF65-F5344CB8AC3E}">
        <p14:creationId xmlns:p14="http://schemas.microsoft.com/office/powerpoint/2010/main" val="658623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2922-A533-43EE-9E68-6012EC435751}"/>
              </a:ext>
            </a:extLst>
          </p:cNvPr>
          <p:cNvSpPr>
            <a:spLocks noGrp="1"/>
          </p:cNvSpPr>
          <p:nvPr>
            <p:ph type="ctrTitle"/>
          </p:nvPr>
        </p:nvSpPr>
        <p:spPr>
          <a:xfrm>
            <a:off x="1278834" y="1311965"/>
            <a:ext cx="9448800" cy="3133426"/>
          </a:xfrm>
        </p:spPr>
        <p:txBody>
          <a:bodyPr>
            <a:normAutofit fontScale="90000"/>
          </a:bodyPr>
          <a:lstStyle/>
          <a:p>
            <a:r>
              <a:rPr lang="en-US" dirty="0">
                <a:latin typeface="Goudy Old Style" panose="02020502050305020303" pitchFamily="18" charset="0"/>
              </a:rPr>
              <a:t>The Legislative Branch:</a:t>
            </a:r>
            <a:br>
              <a:rPr lang="en-US" dirty="0">
                <a:latin typeface="Goudy Old Style" panose="02020502050305020303" pitchFamily="18" charset="0"/>
              </a:rPr>
            </a:br>
            <a:r>
              <a:rPr lang="en-US" dirty="0">
                <a:latin typeface="Goudy Old Style" panose="02020502050305020303" pitchFamily="18" charset="0"/>
              </a:rPr>
              <a:t/>
            </a:r>
            <a:br>
              <a:rPr lang="en-US" dirty="0">
                <a:latin typeface="Goudy Old Style" panose="02020502050305020303" pitchFamily="18" charset="0"/>
              </a:rPr>
            </a:br>
            <a:r>
              <a:rPr lang="en-US" sz="3100" b="1" i="1" u="sng" dirty="0">
                <a:latin typeface="Goudy Old Style" panose="02020502050305020303" pitchFamily="18" charset="0"/>
              </a:rPr>
              <a:t>SSCG8:</a:t>
            </a:r>
            <a:r>
              <a:rPr lang="en-US" sz="3100" b="1" dirty="0">
                <a:latin typeface="Goudy Old Style" panose="02020502050305020303" pitchFamily="18" charset="0"/>
              </a:rPr>
              <a:t> Demonstrate knowledge of the legislative branch of government. </a:t>
            </a:r>
            <a:r>
              <a:rPr lang="en-US" dirty="0">
                <a:latin typeface="Goudy Old Style" panose="02020502050305020303" pitchFamily="18" charset="0"/>
              </a:rPr>
              <a:t/>
            </a:r>
            <a:br>
              <a:rPr lang="en-US" dirty="0">
                <a:latin typeface="Goudy Old Style" panose="02020502050305020303" pitchFamily="18" charset="0"/>
              </a:rPr>
            </a:br>
            <a:endParaRPr lang="en-US" dirty="0">
              <a:latin typeface="Goudy Old Style" panose="02020502050305020303" pitchFamily="18" charset="0"/>
            </a:endParaRPr>
          </a:p>
        </p:txBody>
      </p:sp>
      <p:sp>
        <p:nvSpPr>
          <p:cNvPr id="3" name="Subtitle 2">
            <a:extLst>
              <a:ext uri="{FF2B5EF4-FFF2-40B4-BE49-F238E27FC236}">
                <a16:creationId xmlns:a16="http://schemas.microsoft.com/office/drawing/2014/main" id="{82FC8091-1012-46D5-96B3-5C4928A5ECE5}"/>
              </a:ext>
            </a:extLst>
          </p:cNvPr>
          <p:cNvSpPr>
            <a:spLocks noGrp="1"/>
          </p:cNvSpPr>
          <p:nvPr>
            <p:ph type="subTitle" idx="1"/>
          </p:nvPr>
        </p:nvSpPr>
        <p:spPr>
          <a:xfrm>
            <a:off x="1278834" y="3723861"/>
            <a:ext cx="9448800" cy="978453"/>
          </a:xfrm>
        </p:spPr>
        <p:txBody>
          <a:bodyPr/>
          <a:lstStyle/>
          <a:p>
            <a:r>
              <a:rPr lang="en-US" sz="2400" b="1" i="1" u="sng" dirty="0">
                <a:latin typeface="Goudy Old Style" panose="02020502050305020303" pitchFamily="18" charset="0"/>
              </a:rPr>
              <a:t>SSCG8c: </a:t>
            </a:r>
            <a:r>
              <a:rPr lang="en-US" sz="2800" dirty="0">
                <a:latin typeface="Goudy Old Style" panose="02020502050305020303" pitchFamily="18" charset="0"/>
              </a:rPr>
              <a:t>Compare the terms of office for each chamber of Congress and explain the Founder’s intent. </a:t>
            </a:r>
          </a:p>
        </p:txBody>
      </p:sp>
    </p:spTree>
    <p:extLst>
      <p:ext uri="{BB962C8B-B14F-4D97-AF65-F5344CB8AC3E}">
        <p14:creationId xmlns:p14="http://schemas.microsoft.com/office/powerpoint/2010/main" val="306438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C89C-21B9-4E6D-BACD-5319EC1D65A2}"/>
              </a:ext>
            </a:extLst>
          </p:cNvPr>
          <p:cNvSpPr>
            <a:spLocks noGrp="1"/>
          </p:cNvSpPr>
          <p:nvPr>
            <p:ph type="title"/>
          </p:nvPr>
        </p:nvSpPr>
        <p:spPr>
          <a:xfrm>
            <a:off x="2087217" y="848778"/>
            <a:ext cx="8610600" cy="1293028"/>
          </a:xfrm>
        </p:spPr>
        <p:txBody>
          <a:bodyPr/>
          <a:lstStyle/>
          <a:p>
            <a:pPr algn="ctr"/>
            <a:r>
              <a:rPr lang="en-US" b="1" i="1" u="sng" dirty="0">
                <a:latin typeface="Goudy Old Style" panose="02020502050305020303" pitchFamily="18" charset="0"/>
              </a:rPr>
              <a:t>House of Representatives</a:t>
            </a:r>
          </a:p>
        </p:txBody>
      </p:sp>
      <p:sp>
        <p:nvSpPr>
          <p:cNvPr id="3" name="Content Placeholder 2">
            <a:extLst>
              <a:ext uri="{FF2B5EF4-FFF2-40B4-BE49-F238E27FC236}">
                <a16:creationId xmlns:a16="http://schemas.microsoft.com/office/drawing/2014/main" id="{A25C4187-BCE6-44E2-B738-B80C06EAB30B}"/>
              </a:ext>
            </a:extLst>
          </p:cNvPr>
          <p:cNvSpPr>
            <a:spLocks noGrp="1"/>
          </p:cNvSpPr>
          <p:nvPr>
            <p:ph sz="half" idx="1"/>
          </p:nvPr>
        </p:nvSpPr>
        <p:spPr/>
        <p:txBody>
          <a:bodyPr>
            <a:normAutofit/>
          </a:bodyPr>
          <a:lstStyle/>
          <a:p>
            <a:pPr>
              <a:buFont typeface="Wingdings" panose="05000000000000000000" pitchFamily="2" charset="2"/>
              <a:buChar char="v"/>
            </a:pPr>
            <a:r>
              <a:rPr lang="en-US" dirty="0">
                <a:latin typeface="Goudy Old Style" panose="02020502050305020303" pitchFamily="18" charset="0"/>
              </a:rPr>
              <a:t>The current size of the House of Representatives is 435 members. This number is not set in the Constitution, rather Congress decides on the number of members in the House. </a:t>
            </a:r>
          </a:p>
          <a:p>
            <a:pPr>
              <a:buFont typeface="Wingdings" panose="05000000000000000000" pitchFamily="2" charset="2"/>
              <a:buChar char="v"/>
            </a:pPr>
            <a:r>
              <a:rPr lang="en-US" dirty="0">
                <a:latin typeface="Goudy Old Style" panose="02020502050305020303" pitchFamily="18" charset="0"/>
              </a:rPr>
              <a:t>The Constitution does provide that the seats in the House of Representatives shall be apportioned, or distributed, among the states based on their populations.</a:t>
            </a:r>
          </a:p>
          <a:p>
            <a:pPr>
              <a:buFont typeface="Wingdings" panose="05000000000000000000" pitchFamily="2" charset="2"/>
              <a:buChar char="v"/>
            </a:pPr>
            <a:r>
              <a:rPr lang="en-US" dirty="0">
                <a:latin typeface="Goudy Old Style" panose="02020502050305020303" pitchFamily="18" charset="0"/>
              </a:rPr>
              <a:t>Each state is guaranteed at least one House member. </a:t>
            </a:r>
          </a:p>
        </p:txBody>
      </p:sp>
      <p:pic>
        <p:nvPicPr>
          <p:cNvPr id="5" name="Content Placeholder 4">
            <a:extLst>
              <a:ext uri="{FF2B5EF4-FFF2-40B4-BE49-F238E27FC236}">
                <a16:creationId xmlns:a16="http://schemas.microsoft.com/office/drawing/2014/main" id="{83F9B41C-9233-4C36-8FCD-383FECF31F88}"/>
              </a:ext>
            </a:extLst>
          </p:cNvPr>
          <p:cNvPicPr>
            <a:picLocks noGrp="1" noChangeAspect="1"/>
          </p:cNvPicPr>
          <p:nvPr>
            <p:ph sz="half" idx="2"/>
          </p:nvPr>
        </p:nvPicPr>
        <p:blipFill>
          <a:blip r:embed="rId2"/>
          <a:stretch>
            <a:fillRect/>
          </a:stretch>
        </p:blipFill>
        <p:spPr>
          <a:xfrm>
            <a:off x="5817843" y="2300066"/>
            <a:ext cx="6374157" cy="359429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228840" y="4857480"/>
              <a:ext cx="1638720" cy="219600"/>
            </p14:xfrm>
          </p:contentPart>
        </mc:Choice>
        <mc:Fallback xmlns="">
          <p:pic>
            <p:nvPicPr>
              <p:cNvPr id="4" name="Ink 3"/>
              <p:cNvPicPr/>
              <p:nvPr/>
            </p:nvPicPr>
            <p:blipFill>
              <a:blip r:embed="rId4"/>
              <a:stretch>
                <a:fillRect/>
              </a:stretch>
            </p:blipFill>
            <p:spPr>
              <a:xfrm>
                <a:off x="3213000" y="4794120"/>
                <a:ext cx="1670400" cy="346320"/>
              </a:xfrm>
              <a:prstGeom prst="rect">
                <a:avLst/>
              </a:prstGeom>
            </p:spPr>
          </p:pic>
        </mc:Fallback>
      </mc:AlternateContent>
    </p:spTree>
    <p:extLst>
      <p:ext uri="{BB962C8B-B14F-4D97-AF65-F5344CB8AC3E}">
        <p14:creationId xmlns:p14="http://schemas.microsoft.com/office/powerpoint/2010/main" val="3067336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0ABA-08C8-48E6-8AC2-413C5DBF369E}"/>
              </a:ext>
            </a:extLst>
          </p:cNvPr>
          <p:cNvSpPr>
            <a:spLocks noGrp="1"/>
          </p:cNvSpPr>
          <p:nvPr>
            <p:ph type="title"/>
          </p:nvPr>
        </p:nvSpPr>
        <p:spPr>
          <a:xfrm>
            <a:off x="1981200" y="737869"/>
            <a:ext cx="8610600" cy="1293028"/>
          </a:xfrm>
        </p:spPr>
        <p:txBody>
          <a:bodyPr/>
          <a:lstStyle/>
          <a:p>
            <a:pPr algn="ctr"/>
            <a:r>
              <a:rPr lang="en-US" b="1" i="1" u="sng" dirty="0">
                <a:latin typeface="Goudy Old Style" panose="02020502050305020303" pitchFamily="18" charset="0"/>
              </a:rPr>
              <a:t>House of Representatives</a:t>
            </a:r>
          </a:p>
        </p:txBody>
      </p:sp>
      <p:sp>
        <p:nvSpPr>
          <p:cNvPr id="3" name="Content Placeholder 2">
            <a:extLst>
              <a:ext uri="{FF2B5EF4-FFF2-40B4-BE49-F238E27FC236}">
                <a16:creationId xmlns:a16="http://schemas.microsoft.com/office/drawing/2014/main" id="{68892D8F-206A-442D-9733-D46D418DB749}"/>
              </a:ext>
            </a:extLst>
          </p:cNvPr>
          <p:cNvSpPr>
            <a:spLocks noGrp="1"/>
          </p:cNvSpPr>
          <p:nvPr>
            <p:ph sz="half" idx="1"/>
          </p:nvPr>
        </p:nvSpPr>
        <p:spPr/>
        <p:txBody>
          <a:bodyPr>
            <a:normAutofit/>
          </a:bodyPr>
          <a:lstStyle/>
          <a:p>
            <a:pPr>
              <a:buFont typeface="Wingdings" panose="05000000000000000000" pitchFamily="2" charset="2"/>
              <a:buChar char="v"/>
            </a:pPr>
            <a:r>
              <a:rPr lang="en-US" dirty="0">
                <a:latin typeface="Goudy Old Style" panose="02020502050305020303" pitchFamily="18" charset="0"/>
              </a:rPr>
              <a:t>The members are elected by registered voters in the district in which they represent.</a:t>
            </a:r>
          </a:p>
          <a:p>
            <a:pPr>
              <a:buFont typeface="Wingdings" panose="05000000000000000000" pitchFamily="2" charset="2"/>
              <a:buChar char="v"/>
            </a:pPr>
            <a:r>
              <a:rPr lang="en-US" dirty="0">
                <a:latin typeface="Goudy Old Style" panose="02020502050305020303" pitchFamily="18" charset="0"/>
              </a:rPr>
              <a:t> They have the advantage of having a smaller constituency, which includes the people and interests each House member represents. </a:t>
            </a:r>
          </a:p>
          <a:p>
            <a:pPr>
              <a:buFont typeface="Wingdings" panose="05000000000000000000" pitchFamily="2" charset="2"/>
              <a:buChar char="v"/>
            </a:pPr>
            <a:r>
              <a:rPr lang="en-US" dirty="0">
                <a:latin typeface="Goudy Old Style" panose="02020502050305020303" pitchFamily="18" charset="0"/>
              </a:rPr>
              <a:t>This provides an opportunity for representatives to be more involved and aware of issues that are important to the voters in their particular district.</a:t>
            </a:r>
          </a:p>
        </p:txBody>
      </p:sp>
      <p:pic>
        <p:nvPicPr>
          <p:cNvPr id="9" name="Picture 8" descr="A large building&#10;&#10;Description generated with high confidence">
            <a:extLst>
              <a:ext uri="{FF2B5EF4-FFF2-40B4-BE49-F238E27FC236}">
                <a16:creationId xmlns:a16="http://schemas.microsoft.com/office/drawing/2014/main" id="{06EBBFCC-8FAB-4FB5-BFD2-4D9B8AF45D0A}"/>
              </a:ext>
            </a:extLst>
          </p:cNvPr>
          <p:cNvPicPr>
            <a:picLocks noChangeAspect="1"/>
          </p:cNvPicPr>
          <p:nvPr/>
        </p:nvPicPr>
        <p:blipFill>
          <a:blip r:embed="rId2"/>
          <a:stretch>
            <a:fillRect/>
          </a:stretch>
        </p:blipFill>
        <p:spPr>
          <a:xfrm>
            <a:off x="5486400" y="4670918"/>
            <a:ext cx="6499274" cy="1977721"/>
          </a:xfrm>
          <a:prstGeom prst="rect">
            <a:avLst/>
          </a:prstGeom>
        </p:spPr>
      </p:pic>
      <p:pic>
        <p:nvPicPr>
          <p:cNvPr id="13" name="Content Placeholder 12">
            <a:extLst>
              <a:ext uri="{FF2B5EF4-FFF2-40B4-BE49-F238E27FC236}">
                <a16:creationId xmlns:a16="http://schemas.microsoft.com/office/drawing/2014/main" id="{01940948-0853-4761-BA77-232FA20CA89B}"/>
              </a:ext>
            </a:extLst>
          </p:cNvPr>
          <p:cNvPicPr>
            <a:picLocks noGrp="1" noChangeAspect="1"/>
          </p:cNvPicPr>
          <p:nvPr>
            <p:ph sz="half" idx="2"/>
          </p:nvPr>
        </p:nvPicPr>
        <p:blipFill>
          <a:blip r:embed="rId3"/>
          <a:stretch>
            <a:fillRect/>
          </a:stretch>
        </p:blipFill>
        <p:spPr>
          <a:xfrm>
            <a:off x="6453554" y="1670543"/>
            <a:ext cx="5334000" cy="300037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152960" y="2371680"/>
              <a:ext cx="1876680" cy="95400"/>
            </p14:xfrm>
          </p:contentPart>
        </mc:Choice>
        <mc:Fallback xmlns="">
          <p:pic>
            <p:nvPicPr>
              <p:cNvPr id="4" name="Ink 3"/>
              <p:cNvPicPr/>
              <p:nvPr/>
            </p:nvPicPr>
            <p:blipFill>
              <a:blip r:embed="rId5"/>
              <a:stretch>
                <a:fillRect/>
              </a:stretch>
            </p:blipFill>
            <p:spPr>
              <a:xfrm>
                <a:off x="4137120" y="2307960"/>
                <a:ext cx="19083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3267000" y="4705200"/>
              <a:ext cx="1572120" cy="114840"/>
            </p14:xfrm>
          </p:contentPart>
        </mc:Choice>
        <mc:Fallback xmlns="">
          <p:pic>
            <p:nvPicPr>
              <p:cNvPr id="5" name="Ink 4"/>
              <p:cNvPicPr/>
              <p:nvPr/>
            </p:nvPicPr>
            <p:blipFill>
              <a:blip r:embed="rId7"/>
              <a:stretch>
                <a:fillRect/>
              </a:stretch>
            </p:blipFill>
            <p:spPr>
              <a:xfrm>
                <a:off x="3251160" y="4641840"/>
                <a:ext cx="16038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2610000" y="5305320"/>
              <a:ext cx="2124360" cy="105120"/>
            </p14:xfrm>
          </p:contentPart>
        </mc:Choice>
        <mc:Fallback xmlns="">
          <p:pic>
            <p:nvPicPr>
              <p:cNvPr id="6" name="Ink 5"/>
              <p:cNvPicPr/>
              <p:nvPr/>
            </p:nvPicPr>
            <p:blipFill>
              <a:blip r:embed="rId9"/>
              <a:stretch>
                <a:fillRect/>
              </a:stretch>
            </p:blipFill>
            <p:spPr>
              <a:xfrm>
                <a:off x="2593800" y="5241960"/>
                <a:ext cx="2156400" cy="231840"/>
              </a:xfrm>
              <a:prstGeom prst="rect">
                <a:avLst/>
              </a:prstGeom>
            </p:spPr>
          </p:pic>
        </mc:Fallback>
      </mc:AlternateContent>
    </p:spTree>
    <p:extLst>
      <p:ext uri="{BB962C8B-B14F-4D97-AF65-F5344CB8AC3E}">
        <p14:creationId xmlns:p14="http://schemas.microsoft.com/office/powerpoint/2010/main" val="2514753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ED9B-1595-4AF7-99CC-0F5209AA24EC}"/>
              </a:ext>
            </a:extLst>
          </p:cNvPr>
          <p:cNvSpPr>
            <a:spLocks noGrp="1"/>
          </p:cNvSpPr>
          <p:nvPr>
            <p:ph type="title"/>
          </p:nvPr>
        </p:nvSpPr>
        <p:spPr>
          <a:xfrm>
            <a:off x="1714500" y="758554"/>
            <a:ext cx="8610600" cy="1293028"/>
          </a:xfrm>
        </p:spPr>
        <p:txBody>
          <a:bodyPr/>
          <a:lstStyle/>
          <a:p>
            <a:r>
              <a:rPr lang="en-US" b="1" i="1" u="sng" dirty="0">
                <a:latin typeface="Goudy Old Style" panose="02020502050305020303" pitchFamily="18" charset="0"/>
              </a:rPr>
              <a:t>House of Representatives</a:t>
            </a:r>
            <a:endParaRPr lang="en-US" dirty="0"/>
          </a:p>
        </p:txBody>
      </p:sp>
      <p:sp>
        <p:nvSpPr>
          <p:cNvPr id="3" name="Content Placeholder 2">
            <a:extLst>
              <a:ext uri="{FF2B5EF4-FFF2-40B4-BE49-F238E27FC236}">
                <a16:creationId xmlns:a16="http://schemas.microsoft.com/office/drawing/2014/main" id="{57A25B52-FC31-4346-866B-4C20898B377E}"/>
              </a:ext>
            </a:extLst>
          </p:cNvPr>
          <p:cNvSpPr>
            <a:spLocks noGrp="1"/>
          </p:cNvSpPr>
          <p:nvPr>
            <p:ph sz="half" idx="1"/>
          </p:nvPr>
        </p:nvSpPr>
        <p:spPr/>
        <p:txBody>
          <a:bodyPr/>
          <a:lstStyle/>
          <a:p>
            <a:pPr>
              <a:buFont typeface="Wingdings" panose="05000000000000000000" pitchFamily="2" charset="2"/>
              <a:buChar char="v"/>
            </a:pPr>
            <a:r>
              <a:rPr lang="en-US" dirty="0">
                <a:latin typeface="Goudy Old Style" panose="02020502050305020303" pitchFamily="18" charset="0"/>
              </a:rPr>
              <a:t>The seats in the House may be reapportioned, or redistributed, based on the results of the </a:t>
            </a:r>
            <a:r>
              <a:rPr lang="en-US" b="1" dirty="0">
                <a:latin typeface="Goudy Old Style" panose="02020502050305020303" pitchFamily="18" charset="0"/>
              </a:rPr>
              <a:t>census,</a:t>
            </a:r>
            <a:r>
              <a:rPr lang="en-US" dirty="0">
                <a:latin typeface="Goudy Old Style" panose="02020502050305020303" pitchFamily="18" charset="0"/>
              </a:rPr>
              <a:t> which is conducted </a:t>
            </a:r>
            <a:r>
              <a:rPr lang="en-US" b="1" dirty="0">
                <a:latin typeface="Goudy Old Style" panose="02020502050305020303" pitchFamily="18" charset="0"/>
              </a:rPr>
              <a:t>every ten years. Some states may gain a representative(s), while some may lose; the number of the membership remains at 435. </a:t>
            </a:r>
          </a:p>
          <a:p>
            <a:pPr>
              <a:buFont typeface="Wingdings" panose="05000000000000000000" pitchFamily="2" charset="2"/>
              <a:buChar char="v"/>
            </a:pPr>
            <a:r>
              <a:rPr lang="en-US" dirty="0">
                <a:latin typeface="Goudy Old Style" panose="02020502050305020303" pitchFamily="18" charset="0"/>
              </a:rPr>
              <a:t>All of the 435 members in the House have a two-year term, and there are no term limits. </a:t>
            </a:r>
          </a:p>
        </p:txBody>
      </p:sp>
      <p:pic>
        <p:nvPicPr>
          <p:cNvPr id="5" name="Content Placeholder 4">
            <a:extLst>
              <a:ext uri="{FF2B5EF4-FFF2-40B4-BE49-F238E27FC236}">
                <a16:creationId xmlns:a16="http://schemas.microsoft.com/office/drawing/2014/main" id="{A84E8EC0-8C1F-4563-AC32-83B64DB83607}"/>
              </a:ext>
            </a:extLst>
          </p:cNvPr>
          <p:cNvPicPr>
            <a:picLocks noGrp="1" noChangeAspect="1"/>
          </p:cNvPicPr>
          <p:nvPr>
            <p:ph sz="half" idx="2"/>
          </p:nvPr>
        </p:nvPicPr>
        <p:blipFill>
          <a:blip r:embed="rId2"/>
          <a:stretch>
            <a:fillRect/>
          </a:stretch>
        </p:blipFill>
        <p:spPr>
          <a:xfrm>
            <a:off x="6716567" y="2345635"/>
            <a:ext cx="4094709" cy="2835965"/>
          </a:xfrm>
          <a:prstGeom prst="rect">
            <a:avLst/>
          </a:prstGeom>
        </p:spPr>
      </p:pic>
      <p:sp>
        <p:nvSpPr>
          <p:cNvPr id="6" name="Rectangle 5">
            <a:extLst>
              <a:ext uri="{FF2B5EF4-FFF2-40B4-BE49-F238E27FC236}">
                <a16:creationId xmlns:a16="http://schemas.microsoft.com/office/drawing/2014/main" id="{3BFE44F6-468F-42BB-8757-E07551AC86DE}"/>
              </a:ext>
            </a:extLst>
          </p:cNvPr>
          <p:cNvSpPr/>
          <p:nvPr/>
        </p:nvSpPr>
        <p:spPr>
          <a:xfrm>
            <a:off x="6463887" y="5382623"/>
            <a:ext cx="427232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3"/>
              </a:rPr>
              <a:t>https://www.census.gov/2020census</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886120" y="2962080"/>
              <a:ext cx="838440" cy="153000"/>
            </p14:xfrm>
          </p:contentPart>
        </mc:Choice>
        <mc:Fallback xmlns="">
          <p:pic>
            <p:nvPicPr>
              <p:cNvPr id="4" name="Ink 3"/>
              <p:cNvPicPr/>
              <p:nvPr/>
            </p:nvPicPr>
            <p:blipFill>
              <a:blip r:embed="rId5"/>
              <a:stretch>
                <a:fillRect/>
              </a:stretch>
            </p:blipFill>
            <p:spPr>
              <a:xfrm>
                <a:off x="2870280" y="2898720"/>
                <a:ext cx="87012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8810640" y="5933880"/>
              <a:ext cx="360" cy="360"/>
            </p14:xfrm>
          </p:contentPart>
        </mc:Choice>
        <mc:Fallback xmlns="">
          <p:pic>
            <p:nvPicPr>
              <p:cNvPr id="7" name="Ink 6"/>
              <p:cNvPicPr/>
              <p:nvPr/>
            </p:nvPicPr>
            <p:blipFill>
              <a:blip r:embed="rId7"/>
              <a:stretch>
                <a:fillRect/>
              </a:stretch>
            </p:blipFill>
            <p:spPr>
              <a:xfrm>
                <a:off x="8794800" y="587052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895320" y="4886280"/>
              <a:ext cx="572040" cy="143280"/>
            </p14:xfrm>
          </p:contentPart>
        </mc:Choice>
        <mc:Fallback xmlns="">
          <p:pic>
            <p:nvPicPr>
              <p:cNvPr id="8" name="Ink 7"/>
              <p:cNvPicPr/>
              <p:nvPr/>
            </p:nvPicPr>
            <p:blipFill>
              <a:blip r:embed="rId9"/>
              <a:stretch>
                <a:fillRect/>
              </a:stretch>
            </p:blipFill>
            <p:spPr>
              <a:xfrm>
                <a:off x="879480" y="4822560"/>
                <a:ext cx="6037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4124160" y="4829040"/>
              <a:ext cx="1753200" cy="228960"/>
            </p14:xfrm>
          </p:contentPart>
        </mc:Choice>
        <mc:Fallback xmlns="">
          <p:pic>
            <p:nvPicPr>
              <p:cNvPr id="9" name="Ink 8"/>
              <p:cNvPicPr/>
              <p:nvPr/>
            </p:nvPicPr>
            <p:blipFill>
              <a:blip r:embed="rId11"/>
              <a:stretch>
                <a:fillRect/>
              </a:stretch>
            </p:blipFill>
            <p:spPr>
              <a:xfrm>
                <a:off x="4108320" y="4765680"/>
                <a:ext cx="1784880" cy="355680"/>
              </a:xfrm>
              <a:prstGeom prst="rect">
                <a:avLst/>
              </a:prstGeom>
            </p:spPr>
          </p:pic>
        </mc:Fallback>
      </mc:AlternateContent>
    </p:spTree>
    <p:extLst>
      <p:ext uri="{BB962C8B-B14F-4D97-AF65-F5344CB8AC3E}">
        <p14:creationId xmlns:p14="http://schemas.microsoft.com/office/powerpoint/2010/main" val="1682847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2BD1-E8F6-402B-BFBC-182BCA8F8737}"/>
              </a:ext>
            </a:extLst>
          </p:cNvPr>
          <p:cNvSpPr>
            <a:spLocks noGrp="1"/>
          </p:cNvSpPr>
          <p:nvPr>
            <p:ph type="title"/>
          </p:nvPr>
        </p:nvSpPr>
        <p:spPr/>
        <p:txBody>
          <a:bodyPr>
            <a:normAutofit/>
          </a:bodyPr>
          <a:lstStyle/>
          <a:p>
            <a:pPr algn="ctr"/>
            <a:r>
              <a:rPr lang="en-US" sz="6000" b="1" i="1" u="sng" dirty="0">
                <a:latin typeface="Goudy Old Style" panose="02020502050305020303" pitchFamily="18" charset="0"/>
              </a:rPr>
              <a:t>Senate</a:t>
            </a:r>
          </a:p>
        </p:txBody>
      </p:sp>
      <p:sp>
        <p:nvSpPr>
          <p:cNvPr id="4" name="Text Placeholder 3">
            <a:extLst>
              <a:ext uri="{FF2B5EF4-FFF2-40B4-BE49-F238E27FC236}">
                <a16:creationId xmlns:a16="http://schemas.microsoft.com/office/drawing/2014/main" id="{6DDFA79E-F7F3-4DF3-9293-C01E1B188F51}"/>
              </a:ext>
            </a:extLst>
          </p:cNvPr>
          <p:cNvSpPr>
            <a:spLocks noGrp="1"/>
          </p:cNvSpPr>
          <p:nvPr>
            <p:ph type="body" sz="half" idx="2"/>
          </p:nvPr>
        </p:nvSpPr>
        <p:spPr/>
        <p:txBody>
          <a:bodyPr>
            <a:normAutofit/>
          </a:bodyPr>
          <a:lstStyle/>
          <a:p>
            <a:pPr marL="285750" indent="-285750">
              <a:buFont typeface="Wingdings" panose="05000000000000000000" pitchFamily="2" charset="2"/>
              <a:buChar char="v"/>
            </a:pPr>
            <a:r>
              <a:rPr lang="en-US" sz="2000" dirty="0">
                <a:latin typeface="Goudy Old Style" panose="02020502050305020303" pitchFamily="18" charset="0"/>
              </a:rPr>
              <a:t>The current size of the Senate is 100 members. Each state is represented by two senators. </a:t>
            </a:r>
          </a:p>
          <a:p>
            <a:pPr marL="285750" indent="-285750">
              <a:buFont typeface="Wingdings" panose="05000000000000000000" pitchFamily="2" charset="2"/>
              <a:buChar char="v"/>
            </a:pPr>
            <a:r>
              <a:rPr lang="en-US" sz="2000" dirty="0">
                <a:latin typeface="Goudy Old Style" panose="02020502050305020303" pitchFamily="18" charset="0"/>
              </a:rPr>
              <a:t>Senators are elected state-wide and represent all of the constituents in their state. Senators serve a six-year term, and as in the House, there are no term limits. </a:t>
            </a:r>
          </a:p>
          <a:p>
            <a:pPr marL="285750" indent="-285750">
              <a:buFont typeface="Wingdings" panose="05000000000000000000" pitchFamily="2" charset="2"/>
              <a:buChar char="v"/>
            </a:pPr>
            <a:r>
              <a:rPr lang="en-US" sz="2000" dirty="0">
                <a:latin typeface="Goudy Old Style" panose="02020502050305020303" pitchFamily="18" charset="0"/>
              </a:rPr>
              <a:t>This six-year terms gives senators a greater degree of job security. Senators are supposed to be more focused on the bigger picture of the needs and interests of their state as a whole, versus need and interests of individual districts within the state. </a:t>
            </a:r>
          </a:p>
        </p:txBody>
      </p:sp>
      <p:pic>
        <p:nvPicPr>
          <p:cNvPr id="5" name="Picture 4">
            <a:extLst>
              <a:ext uri="{FF2B5EF4-FFF2-40B4-BE49-F238E27FC236}">
                <a16:creationId xmlns:a16="http://schemas.microsoft.com/office/drawing/2014/main" id="{0772D64B-6012-4972-B98C-700B094FA5B3}"/>
              </a:ext>
            </a:extLst>
          </p:cNvPr>
          <p:cNvPicPr>
            <a:picLocks noChangeAspect="1"/>
          </p:cNvPicPr>
          <p:nvPr/>
        </p:nvPicPr>
        <p:blipFill>
          <a:blip r:embed="rId2"/>
          <a:stretch>
            <a:fillRect/>
          </a:stretch>
        </p:blipFill>
        <p:spPr>
          <a:xfrm>
            <a:off x="4187688" y="116521"/>
            <a:ext cx="7582106" cy="2207579"/>
          </a:xfrm>
          <a:prstGeom prst="rect">
            <a:avLst/>
          </a:prstGeom>
        </p:spPr>
      </p:pic>
      <p:pic>
        <p:nvPicPr>
          <p:cNvPr id="7" name="Picture 6">
            <a:extLst>
              <a:ext uri="{FF2B5EF4-FFF2-40B4-BE49-F238E27FC236}">
                <a16:creationId xmlns:a16="http://schemas.microsoft.com/office/drawing/2014/main" id="{5C459F67-BAD9-4EBE-9505-BAF5463EE9D5}"/>
              </a:ext>
            </a:extLst>
          </p:cNvPr>
          <p:cNvPicPr>
            <a:picLocks noChangeAspect="1"/>
          </p:cNvPicPr>
          <p:nvPr/>
        </p:nvPicPr>
        <p:blipFill>
          <a:blip r:embed="rId3"/>
          <a:stretch>
            <a:fillRect/>
          </a:stretch>
        </p:blipFill>
        <p:spPr>
          <a:xfrm>
            <a:off x="4309426" y="6006910"/>
            <a:ext cx="7608213" cy="423550"/>
          </a:xfrm>
          <a:prstGeom prst="rect">
            <a:avLst/>
          </a:prstGeom>
        </p:spPr>
      </p:pic>
      <p:pic>
        <p:nvPicPr>
          <p:cNvPr id="1026" name="Picture 2" descr="Image result for senate">
            <a:extLst>
              <a:ext uri="{FF2B5EF4-FFF2-40B4-BE49-F238E27FC236}">
                <a16:creationId xmlns:a16="http://schemas.microsoft.com/office/drawing/2014/main" id="{0321E26D-EBF3-463D-9C45-D0F75ADD0A38}"/>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16667" r="16667"/>
          <a:stretch>
            <a:fillRect/>
          </a:stretch>
        </p:blipFill>
        <p:spPr bwMode="auto">
          <a:xfrm>
            <a:off x="8289877" y="2324100"/>
            <a:ext cx="2896924" cy="35830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5334120" y="4200480"/>
              <a:ext cx="324000" cy="219240"/>
            </p14:xfrm>
          </p:contentPart>
        </mc:Choice>
        <mc:Fallback xmlns="">
          <p:pic>
            <p:nvPicPr>
              <p:cNvPr id="3" name="Ink 2"/>
              <p:cNvPicPr/>
              <p:nvPr/>
            </p:nvPicPr>
            <p:blipFill>
              <a:blip r:embed="rId6"/>
              <a:stretch>
                <a:fillRect/>
              </a:stretch>
            </p:blipFill>
            <p:spPr>
              <a:xfrm>
                <a:off x="5318280" y="4136760"/>
                <a:ext cx="35568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4438800" y="5419440"/>
              <a:ext cx="486000" cy="200520"/>
            </p14:xfrm>
          </p:contentPart>
        </mc:Choice>
        <mc:Fallback xmlns="">
          <p:pic>
            <p:nvPicPr>
              <p:cNvPr id="6" name="Ink 5"/>
              <p:cNvPicPr/>
              <p:nvPr/>
            </p:nvPicPr>
            <p:blipFill>
              <a:blip r:embed="rId8"/>
              <a:stretch>
                <a:fillRect/>
              </a:stretch>
            </p:blipFill>
            <p:spPr>
              <a:xfrm>
                <a:off x="4422600" y="5356080"/>
                <a:ext cx="518040" cy="327240"/>
              </a:xfrm>
              <a:prstGeom prst="rect">
                <a:avLst/>
              </a:prstGeom>
            </p:spPr>
          </p:pic>
        </mc:Fallback>
      </mc:AlternateContent>
    </p:spTree>
    <p:extLst>
      <p:ext uri="{BB962C8B-B14F-4D97-AF65-F5344CB8AC3E}">
        <p14:creationId xmlns:p14="http://schemas.microsoft.com/office/powerpoint/2010/main" val="1613908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75DB-6A11-400E-96EB-B86E896F2B83}"/>
              </a:ext>
            </a:extLst>
          </p:cNvPr>
          <p:cNvSpPr>
            <a:spLocks noGrp="1"/>
          </p:cNvSpPr>
          <p:nvPr>
            <p:ph type="title"/>
          </p:nvPr>
        </p:nvSpPr>
        <p:spPr>
          <a:xfrm>
            <a:off x="1866900" y="708102"/>
            <a:ext cx="8610600" cy="1293028"/>
          </a:xfrm>
        </p:spPr>
        <p:txBody>
          <a:bodyPr/>
          <a:lstStyle/>
          <a:p>
            <a:r>
              <a:rPr lang="en-US" b="1" i="1" u="sng" dirty="0">
                <a:latin typeface="Goudy Old Style" panose="02020502050305020303" pitchFamily="18" charset="0"/>
              </a:rPr>
              <a:t>Founding Father’s Intent</a:t>
            </a:r>
          </a:p>
        </p:txBody>
      </p:sp>
      <p:sp>
        <p:nvSpPr>
          <p:cNvPr id="3" name="Content Placeholder 2">
            <a:extLst>
              <a:ext uri="{FF2B5EF4-FFF2-40B4-BE49-F238E27FC236}">
                <a16:creationId xmlns:a16="http://schemas.microsoft.com/office/drawing/2014/main" id="{50F2B793-16A1-4B94-A8C8-688975F52EF6}"/>
              </a:ext>
            </a:extLst>
          </p:cNvPr>
          <p:cNvSpPr>
            <a:spLocks noGrp="1"/>
          </p:cNvSpPr>
          <p:nvPr>
            <p:ph sz="half" idx="1"/>
          </p:nvPr>
        </p:nvSpPr>
        <p:spPr/>
        <p:txBody>
          <a:bodyPr/>
          <a:lstStyle/>
          <a:p>
            <a:r>
              <a:rPr lang="en-US" dirty="0">
                <a:latin typeface="Goudy Old Style" panose="02020502050305020303" pitchFamily="18" charset="0"/>
              </a:rPr>
              <a:t>The intent of the Founders was to design a bicameral legislature, or a legislature with two houses. There are three reasons that the founders preferred the bicameral structure.</a:t>
            </a:r>
          </a:p>
        </p:txBody>
      </p:sp>
      <p:sp>
        <p:nvSpPr>
          <p:cNvPr id="4" name="Content Placeholder 3">
            <a:extLst>
              <a:ext uri="{FF2B5EF4-FFF2-40B4-BE49-F238E27FC236}">
                <a16:creationId xmlns:a16="http://schemas.microsoft.com/office/drawing/2014/main" id="{B3ACBB11-A1A3-4FFA-AEE6-AF2D8B5E1CFA}"/>
              </a:ext>
            </a:extLst>
          </p:cNvPr>
          <p:cNvSpPr>
            <a:spLocks noGrp="1"/>
          </p:cNvSpPr>
          <p:nvPr>
            <p:ph sz="half" idx="2"/>
          </p:nvPr>
        </p:nvSpPr>
        <p:spPr/>
        <p:txBody>
          <a:bodyPr/>
          <a:lstStyle/>
          <a:p>
            <a:pPr>
              <a:buFont typeface="Wingdings" panose="05000000000000000000" pitchFamily="2" charset="2"/>
              <a:buChar char="v"/>
            </a:pPr>
            <a:r>
              <a:rPr lang="en-US" dirty="0">
                <a:latin typeface="Goudy Old Style" panose="02020502050305020303" pitchFamily="18" charset="0"/>
              </a:rPr>
              <a:t>Founders were familiar with the design of the British Parliament, which had two houses. </a:t>
            </a:r>
          </a:p>
          <a:p>
            <a:pPr>
              <a:buFont typeface="Wingdings" panose="05000000000000000000" pitchFamily="2" charset="2"/>
              <a:buChar char="v"/>
            </a:pPr>
            <a:r>
              <a:rPr lang="en-US" dirty="0">
                <a:latin typeface="Goudy Old Style" panose="02020502050305020303" pitchFamily="18" charset="0"/>
              </a:rPr>
              <a:t>The bicameral design of two houses solved this conflict between the Virginia Plan and New Jersey Plan.</a:t>
            </a:r>
          </a:p>
          <a:p>
            <a:pPr>
              <a:buFont typeface="Wingdings" panose="05000000000000000000" pitchFamily="2" charset="2"/>
              <a:buChar char="v"/>
            </a:pPr>
            <a:r>
              <a:rPr lang="en-US" dirty="0">
                <a:latin typeface="Goudy Old Style" panose="02020502050305020303" pitchFamily="18" charset="0"/>
              </a:rPr>
              <a:t>this bicameral design would allow for a system of checks between both houses. </a:t>
            </a:r>
          </a:p>
        </p:txBody>
      </p:sp>
      <p:pic>
        <p:nvPicPr>
          <p:cNvPr id="5" name="Picture 4">
            <a:extLst>
              <a:ext uri="{FF2B5EF4-FFF2-40B4-BE49-F238E27FC236}">
                <a16:creationId xmlns:a16="http://schemas.microsoft.com/office/drawing/2014/main" id="{7AF0FE73-A961-43E8-A82D-623A8F3BD0FC}"/>
              </a:ext>
            </a:extLst>
          </p:cNvPr>
          <p:cNvPicPr>
            <a:picLocks noChangeAspect="1"/>
          </p:cNvPicPr>
          <p:nvPr/>
        </p:nvPicPr>
        <p:blipFill>
          <a:blip r:embed="rId2"/>
          <a:stretch>
            <a:fillRect/>
          </a:stretch>
        </p:blipFill>
        <p:spPr>
          <a:xfrm>
            <a:off x="910297" y="3488788"/>
            <a:ext cx="4885006" cy="325667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410160" y="4686120"/>
              <a:ext cx="1896120" cy="429120"/>
            </p14:xfrm>
          </p:contentPart>
        </mc:Choice>
        <mc:Fallback xmlns="">
          <p:pic>
            <p:nvPicPr>
              <p:cNvPr id="6" name="Ink 5"/>
              <p:cNvPicPr/>
              <p:nvPr/>
            </p:nvPicPr>
            <p:blipFill>
              <a:blip r:embed="rId4"/>
              <a:stretch>
                <a:fillRect/>
              </a:stretch>
            </p:blipFill>
            <p:spPr>
              <a:xfrm>
                <a:off x="6394320" y="4622760"/>
                <a:ext cx="1927800" cy="555840"/>
              </a:xfrm>
              <a:prstGeom prst="rect">
                <a:avLst/>
              </a:prstGeom>
            </p:spPr>
          </p:pic>
        </mc:Fallback>
      </mc:AlternateContent>
    </p:spTree>
    <p:extLst>
      <p:ext uri="{BB962C8B-B14F-4D97-AF65-F5344CB8AC3E}">
        <p14:creationId xmlns:p14="http://schemas.microsoft.com/office/powerpoint/2010/main" val="814814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AEB26F-5E26-4759-82A1-E4F8004660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105DD79F-4366-4F78-81F8-886DD4447C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5" name="Picture 24">
            <a:extLst>
              <a:ext uri="{FF2B5EF4-FFF2-40B4-BE49-F238E27FC236}">
                <a16:creationId xmlns:a16="http://schemas.microsoft.com/office/drawing/2014/main" id="{34661A9D-3934-4A88-B119-86C5B622C95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040EF0F1-80B8-4C37-9BFA-BD8BA3252170}"/>
              </a:ext>
            </a:extLst>
          </p:cNvPr>
          <p:cNvSpPr>
            <a:spLocks noGrp="1"/>
          </p:cNvSpPr>
          <p:nvPr>
            <p:ph type="title"/>
          </p:nvPr>
        </p:nvSpPr>
        <p:spPr>
          <a:xfrm>
            <a:off x="2895600" y="764373"/>
            <a:ext cx="8610600" cy="1293028"/>
          </a:xfrm>
        </p:spPr>
        <p:txBody>
          <a:bodyPr>
            <a:normAutofit/>
          </a:bodyPr>
          <a:lstStyle/>
          <a:p>
            <a:r>
              <a:rPr lang="en-US" b="1" u="sng">
                <a:solidFill>
                  <a:schemeClr val="bg1"/>
                </a:solidFill>
                <a:latin typeface="Goudy Old Style" panose="02020502050305020303" pitchFamily="18" charset="0"/>
              </a:rPr>
              <a:t>Types of Qualifications</a:t>
            </a:r>
          </a:p>
        </p:txBody>
      </p:sp>
      <p:graphicFrame>
        <p:nvGraphicFramePr>
          <p:cNvPr id="7" name="Content Placeholder 2">
            <a:extLst>
              <a:ext uri="{FF2B5EF4-FFF2-40B4-BE49-F238E27FC236}">
                <a16:creationId xmlns:a16="http://schemas.microsoft.com/office/drawing/2014/main" id="{F79CEF31-A076-4BBD-983A-C62AE0594917}"/>
              </a:ext>
            </a:extLst>
          </p:cNvPr>
          <p:cNvGraphicFramePr>
            <a:graphicFrameLocks noGrp="1"/>
          </p:cNvGraphicFramePr>
          <p:nvPr>
            <p:ph idx="1"/>
            <p:extLst/>
          </p:nvPr>
        </p:nvGraphicFramePr>
        <p:xfrm>
          <a:off x="685800" y="2878138"/>
          <a:ext cx="10820400" cy="334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06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726" y="700204"/>
            <a:ext cx="8610600" cy="1293028"/>
          </a:xfrm>
        </p:spPr>
        <p:txBody>
          <a:bodyPr>
            <a:normAutofit fontScale="90000"/>
          </a:bodyPr>
          <a:lstStyle/>
          <a:p>
            <a:pPr algn="ctr"/>
            <a:r>
              <a:rPr lang="en-US" sz="5400" dirty="0">
                <a:solidFill>
                  <a:prstClr val="black"/>
                </a:solidFill>
                <a:latin typeface="Goudy Old Style" panose="02020502050305020303" pitchFamily="18" charset="0"/>
              </a:rPr>
              <a:t/>
            </a:r>
            <a:br>
              <a:rPr lang="en-US" sz="5400" dirty="0">
                <a:solidFill>
                  <a:prstClr val="black"/>
                </a:solidFill>
                <a:latin typeface="Goudy Old Style" panose="02020502050305020303" pitchFamily="18" charset="0"/>
              </a:rPr>
            </a:br>
            <a:r>
              <a:rPr lang="en-US" sz="5400" dirty="0">
                <a:solidFill>
                  <a:prstClr val="black"/>
                </a:solidFill>
                <a:latin typeface="Goudy Old Style" panose="02020502050305020303" pitchFamily="18" charset="0"/>
              </a:rPr>
              <a:t/>
            </a:r>
            <a:br>
              <a:rPr lang="en-US" sz="5400" dirty="0">
                <a:solidFill>
                  <a:prstClr val="black"/>
                </a:solidFill>
                <a:latin typeface="Goudy Old Style" panose="02020502050305020303" pitchFamily="18" charset="0"/>
              </a:rPr>
            </a:br>
            <a:r>
              <a:rPr lang="en-US" sz="5400" dirty="0">
                <a:solidFill>
                  <a:prstClr val="black"/>
                </a:solidFill>
                <a:latin typeface="Goudy Old Style" panose="02020502050305020303" pitchFamily="18" charset="0"/>
              </a:rPr>
              <a:t>The Legislative Branch:</a:t>
            </a:r>
            <a:br>
              <a:rPr lang="en-US" sz="5400" dirty="0">
                <a:solidFill>
                  <a:prstClr val="black"/>
                </a:solidFill>
                <a:latin typeface="Goudy Old Style" panose="02020502050305020303" pitchFamily="18" charset="0"/>
              </a:rPr>
            </a:br>
            <a:r>
              <a:rPr lang="en-US" sz="5400" dirty="0">
                <a:solidFill>
                  <a:prstClr val="black"/>
                </a:solidFill>
                <a:latin typeface="Goudy Old Style" panose="02020502050305020303" pitchFamily="18" charset="0"/>
              </a:rPr>
              <a:t/>
            </a:r>
            <a:br>
              <a:rPr lang="en-US" sz="5400" dirty="0">
                <a:solidFill>
                  <a:prstClr val="black"/>
                </a:solidFill>
                <a:latin typeface="Goudy Old Style" panose="02020502050305020303" pitchFamily="18" charset="0"/>
              </a:rPr>
            </a:br>
            <a:r>
              <a:rPr lang="en-US" sz="2800" b="1" dirty="0">
                <a:solidFill>
                  <a:prstClr val="black"/>
                </a:solidFill>
                <a:latin typeface="Goudy Old Style" panose="02020502050305020303" pitchFamily="18" charset="0"/>
              </a:rPr>
              <a:t>. </a:t>
            </a:r>
            <a:r>
              <a:rPr lang="en-US" sz="5400" dirty="0">
                <a:solidFill>
                  <a:prstClr val="black"/>
                </a:solidFill>
                <a:latin typeface="Goudy Old Style" panose="02020502050305020303" pitchFamily="18" charset="0"/>
              </a:rPr>
              <a:t/>
            </a:r>
            <a:br>
              <a:rPr lang="en-US" sz="5400" dirty="0">
                <a:solidFill>
                  <a:prstClr val="black"/>
                </a:solidFill>
                <a:latin typeface="Goudy Old Style" panose="02020502050305020303" pitchFamily="18" charset="0"/>
              </a:rPr>
            </a:br>
            <a:endParaRPr lang="en-US" dirty="0"/>
          </a:p>
        </p:txBody>
      </p:sp>
      <p:sp>
        <p:nvSpPr>
          <p:cNvPr id="3" name="Content Placeholder 2"/>
          <p:cNvSpPr>
            <a:spLocks noGrp="1"/>
          </p:cNvSpPr>
          <p:nvPr>
            <p:ph idx="1"/>
          </p:nvPr>
        </p:nvSpPr>
        <p:spPr/>
        <p:txBody>
          <a:bodyPr>
            <a:normAutofit/>
          </a:bodyPr>
          <a:lstStyle/>
          <a:p>
            <a:pPr marL="0" indent="0">
              <a:buNone/>
            </a:pPr>
            <a:r>
              <a:rPr lang="en-US" sz="3200" b="1" i="1" u="sng" dirty="0">
                <a:solidFill>
                  <a:prstClr val="black"/>
                </a:solidFill>
                <a:latin typeface="Goudy Old Style" panose="02020502050305020303" pitchFamily="18" charset="0"/>
              </a:rPr>
              <a:t>SSCG8:</a:t>
            </a:r>
            <a:r>
              <a:rPr lang="en-US" sz="3200" b="1" dirty="0">
                <a:solidFill>
                  <a:prstClr val="black"/>
                </a:solidFill>
                <a:latin typeface="Goudy Old Style" panose="02020502050305020303" pitchFamily="18" charset="0"/>
              </a:rPr>
              <a:t> Demonstrate knowledge of the legislative branch of government</a:t>
            </a:r>
          </a:p>
          <a:p>
            <a:pPr marL="0" indent="0">
              <a:buNone/>
            </a:pPr>
            <a:endParaRPr lang="en-US" sz="3200" b="1" dirty="0">
              <a:solidFill>
                <a:prstClr val="black"/>
              </a:solidFill>
              <a:latin typeface="Goudy Old Style" panose="02020502050305020303" pitchFamily="18" charset="0"/>
            </a:endParaRPr>
          </a:p>
          <a:p>
            <a:pPr marL="0" indent="0">
              <a:buNone/>
            </a:pPr>
            <a:r>
              <a:rPr lang="en-US" sz="3200" b="1" i="1" u="sng" dirty="0">
                <a:latin typeface="Goudy Old Style" panose="02020502050305020303" pitchFamily="18" charset="0"/>
              </a:rPr>
              <a:t>SSCG8d: </a:t>
            </a:r>
            <a:r>
              <a:rPr lang="en-US" sz="3200" b="1" dirty="0">
                <a:latin typeface="Goudy Old Style" panose="02020502050305020303" pitchFamily="18" charset="0"/>
              </a:rPr>
              <a:t>Compare and contrast the powers of each chamber of Congress (e.g., power of the purse, 16th amendment, treaties, etc.</a:t>
            </a:r>
          </a:p>
        </p:txBody>
      </p:sp>
    </p:spTree>
    <p:extLst>
      <p:ext uri="{BB962C8B-B14F-4D97-AF65-F5344CB8AC3E}">
        <p14:creationId xmlns:p14="http://schemas.microsoft.com/office/powerpoint/2010/main" val="1533925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8610600" cy="1293028"/>
          </a:xfrm>
        </p:spPr>
        <p:txBody>
          <a:bodyPr/>
          <a:lstStyle/>
          <a:p>
            <a:pPr algn="l"/>
            <a:r>
              <a:rPr lang="en-US" b="1" i="1" u="sng" dirty="0">
                <a:latin typeface="Goudy Old Style" panose="02020502050305020303" pitchFamily="18" charset="0"/>
              </a:rPr>
              <a:t>Powers that Belong to the House of representatives</a:t>
            </a:r>
          </a:p>
        </p:txBody>
      </p:sp>
      <p:sp>
        <p:nvSpPr>
          <p:cNvPr id="3" name="Content Placeholder 2"/>
          <p:cNvSpPr>
            <a:spLocks noGrp="1"/>
          </p:cNvSpPr>
          <p:nvPr>
            <p:ph sz="half" idx="1"/>
          </p:nvPr>
        </p:nvSpPr>
        <p:spPr/>
        <p:txBody>
          <a:bodyPr>
            <a:noAutofit/>
          </a:bodyPr>
          <a:lstStyle/>
          <a:p>
            <a:r>
              <a:rPr lang="en-US" sz="2800" dirty="0">
                <a:latin typeface="Goudy Old Style" panose="02020502050305020303" pitchFamily="18" charset="0"/>
              </a:rPr>
              <a:t>The </a:t>
            </a:r>
            <a:r>
              <a:rPr lang="en-US" sz="2800" b="1" dirty="0">
                <a:latin typeface="Goudy Old Style" panose="02020502050305020303" pitchFamily="18" charset="0"/>
              </a:rPr>
              <a:t>House of Representatives </a:t>
            </a:r>
            <a:r>
              <a:rPr lang="en-US" sz="2800" dirty="0">
                <a:latin typeface="Goudy Old Style" panose="02020502050305020303" pitchFamily="18" charset="0"/>
              </a:rPr>
              <a:t>has several powers assigned exclusively to it, including the power to initiate revenue bills, impeach federal officials, and elect the President in the event of an Electoral College tie. The </a:t>
            </a:r>
            <a:r>
              <a:rPr lang="en-US" sz="2800" b="1" dirty="0">
                <a:latin typeface="Goudy Old Style" panose="02020502050305020303" pitchFamily="18" charset="0"/>
              </a:rPr>
              <a:t>power of the purse </a:t>
            </a:r>
            <a:r>
              <a:rPr lang="en-US" sz="2800" dirty="0">
                <a:latin typeface="Goudy Old Style" panose="02020502050305020303" pitchFamily="18" charset="0"/>
              </a:rPr>
              <a:t>is another term for the initiation of revenue bills. </a:t>
            </a:r>
            <a:r>
              <a:rPr lang="en-US" sz="2800" b="1" dirty="0">
                <a:latin typeface="Goudy Old Style" panose="02020502050305020303" pitchFamily="18" charset="0"/>
              </a:rPr>
              <a:t>ALL revenue bills must originate in the House. </a:t>
            </a:r>
          </a:p>
        </p:txBody>
      </p:sp>
      <p:pic>
        <p:nvPicPr>
          <p:cNvPr id="5" name="Content Placeholder 4"/>
          <p:cNvPicPr>
            <a:picLocks noGrp="1" noChangeAspect="1"/>
          </p:cNvPicPr>
          <p:nvPr>
            <p:ph sz="half" idx="2"/>
          </p:nvPr>
        </p:nvPicPr>
        <p:blipFill>
          <a:blip r:embed="rId2"/>
          <a:stretch>
            <a:fillRect/>
          </a:stretch>
        </p:blipFill>
        <p:spPr>
          <a:xfrm>
            <a:off x="6577264" y="2057401"/>
            <a:ext cx="4006014" cy="400601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905280" y="3981240"/>
              <a:ext cx="1190880" cy="38520"/>
            </p14:xfrm>
          </p:contentPart>
        </mc:Choice>
        <mc:Fallback xmlns="">
          <p:pic>
            <p:nvPicPr>
              <p:cNvPr id="4" name="Ink 3"/>
              <p:cNvPicPr/>
              <p:nvPr/>
            </p:nvPicPr>
            <p:blipFill>
              <a:blip r:embed="rId4"/>
              <a:stretch>
                <a:fillRect/>
              </a:stretch>
            </p:blipFill>
            <p:spPr>
              <a:xfrm>
                <a:off x="3889440" y="3917880"/>
                <a:ext cx="12225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961920" y="4286160"/>
              <a:ext cx="1324440" cy="57600"/>
            </p14:xfrm>
          </p:contentPart>
        </mc:Choice>
        <mc:Fallback xmlns="">
          <p:pic>
            <p:nvPicPr>
              <p:cNvPr id="6" name="Ink 5"/>
              <p:cNvPicPr/>
              <p:nvPr/>
            </p:nvPicPr>
            <p:blipFill>
              <a:blip r:embed="rId6"/>
              <a:stretch>
                <a:fillRect/>
              </a:stretch>
            </p:blipFill>
            <p:spPr>
              <a:xfrm>
                <a:off x="946080" y="4222800"/>
                <a:ext cx="13561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4000320" y="3609720"/>
              <a:ext cx="1448280" cy="38520"/>
            </p14:xfrm>
          </p:contentPart>
        </mc:Choice>
        <mc:Fallback xmlns="">
          <p:pic>
            <p:nvPicPr>
              <p:cNvPr id="7" name="Ink 6"/>
              <p:cNvPicPr/>
              <p:nvPr/>
            </p:nvPicPr>
            <p:blipFill>
              <a:blip r:embed="rId8"/>
              <a:stretch>
                <a:fillRect/>
              </a:stretch>
            </p:blipFill>
            <p:spPr>
              <a:xfrm>
                <a:off x="3984480" y="3546360"/>
                <a:ext cx="14799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885960" y="3914640"/>
              <a:ext cx="2219400" cy="143280"/>
            </p14:xfrm>
          </p:contentPart>
        </mc:Choice>
        <mc:Fallback xmlns="">
          <p:pic>
            <p:nvPicPr>
              <p:cNvPr id="8" name="Ink 7"/>
              <p:cNvPicPr/>
              <p:nvPr/>
            </p:nvPicPr>
            <p:blipFill>
              <a:blip r:embed="rId10"/>
              <a:stretch>
                <a:fillRect/>
              </a:stretch>
            </p:blipFill>
            <p:spPr>
              <a:xfrm>
                <a:off x="870120" y="3851280"/>
                <a:ext cx="22514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4667400" y="4743360"/>
              <a:ext cx="1267200" cy="38520"/>
            </p14:xfrm>
          </p:contentPart>
        </mc:Choice>
        <mc:Fallback xmlns="">
          <p:pic>
            <p:nvPicPr>
              <p:cNvPr id="9" name="Ink 8"/>
              <p:cNvPicPr/>
              <p:nvPr/>
            </p:nvPicPr>
            <p:blipFill>
              <a:blip r:embed="rId12"/>
              <a:stretch>
                <a:fillRect/>
              </a:stretch>
            </p:blipFill>
            <p:spPr>
              <a:xfrm>
                <a:off x="4651200" y="4680000"/>
                <a:ext cx="12992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933480" y="5124240"/>
              <a:ext cx="1419480" cy="48240"/>
            </p14:xfrm>
          </p:contentPart>
        </mc:Choice>
        <mc:Fallback xmlns="">
          <p:pic>
            <p:nvPicPr>
              <p:cNvPr id="10" name="Ink 9"/>
              <p:cNvPicPr/>
              <p:nvPr/>
            </p:nvPicPr>
            <p:blipFill>
              <a:blip r:embed="rId14"/>
              <a:stretch>
                <a:fillRect/>
              </a:stretch>
            </p:blipFill>
            <p:spPr>
              <a:xfrm>
                <a:off x="917640" y="5060880"/>
                <a:ext cx="14511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4686480" y="5486400"/>
              <a:ext cx="733680" cy="38520"/>
            </p14:xfrm>
          </p:contentPart>
        </mc:Choice>
        <mc:Fallback xmlns="">
          <p:pic>
            <p:nvPicPr>
              <p:cNvPr id="11" name="Ink 10"/>
              <p:cNvPicPr/>
              <p:nvPr/>
            </p:nvPicPr>
            <p:blipFill>
              <a:blip r:embed="rId16"/>
              <a:stretch>
                <a:fillRect/>
              </a:stretch>
            </p:blipFill>
            <p:spPr>
              <a:xfrm>
                <a:off x="4670280" y="5422680"/>
                <a:ext cx="7657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961920" y="5895720"/>
              <a:ext cx="4515480" cy="143280"/>
            </p14:xfrm>
          </p:contentPart>
        </mc:Choice>
        <mc:Fallback xmlns="">
          <p:pic>
            <p:nvPicPr>
              <p:cNvPr id="12" name="Ink 11"/>
              <p:cNvPicPr/>
              <p:nvPr/>
            </p:nvPicPr>
            <p:blipFill>
              <a:blip r:embed="rId18"/>
              <a:stretch>
                <a:fillRect/>
              </a:stretch>
            </p:blipFill>
            <p:spPr>
              <a:xfrm>
                <a:off x="946080" y="5832360"/>
                <a:ext cx="45471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p14:cNvContentPartPr/>
              <p14:nvPr/>
            </p14:nvContentPartPr>
            <p14:xfrm>
              <a:off x="1028880" y="6267240"/>
              <a:ext cx="1695600" cy="66960"/>
            </p14:xfrm>
          </p:contentPart>
        </mc:Choice>
        <mc:Fallback xmlns="">
          <p:pic>
            <p:nvPicPr>
              <p:cNvPr id="13" name="Ink 12"/>
              <p:cNvPicPr/>
              <p:nvPr/>
            </p:nvPicPr>
            <p:blipFill>
              <a:blip r:embed="rId20"/>
              <a:stretch>
                <a:fillRect/>
              </a:stretch>
            </p:blipFill>
            <p:spPr>
              <a:xfrm>
                <a:off x="1012680" y="6203880"/>
                <a:ext cx="1727640" cy="194040"/>
              </a:xfrm>
              <a:prstGeom prst="rect">
                <a:avLst/>
              </a:prstGeom>
            </p:spPr>
          </p:pic>
        </mc:Fallback>
      </mc:AlternateContent>
    </p:spTree>
    <p:extLst>
      <p:ext uri="{BB962C8B-B14F-4D97-AF65-F5344CB8AC3E}">
        <p14:creationId xmlns:p14="http://schemas.microsoft.com/office/powerpoint/2010/main" val="2662706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853" y="901531"/>
            <a:ext cx="8610600" cy="1293028"/>
          </a:xfrm>
        </p:spPr>
        <p:txBody>
          <a:bodyPr/>
          <a:lstStyle/>
          <a:p>
            <a:r>
              <a:rPr lang="en-US" b="1" i="1" u="sng" dirty="0">
                <a:latin typeface="Goudy Old Style" panose="02020502050305020303" pitchFamily="18" charset="0"/>
              </a:rPr>
              <a:t>Powers that Belong to the House of representatives</a:t>
            </a:r>
            <a:endParaRPr lang="en-US" dirty="0"/>
          </a:p>
        </p:txBody>
      </p:sp>
      <p:sp>
        <p:nvSpPr>
          <p:cNvPr id="3" name="Content Placeholder 2"/>
          <p:cNvSpPr>
            <a:spLocks noGrp="1"/>
          </p:cNvSpPr>
          <p:nvPr>
            <p:ph sz="half" idx="1"/>
          </p:nvPr>
        </p:nvSpPr>
        <p:spPr/>
        <p:txBody>
          <a:bodyPr>
            <a:normAutofit lnSpcReduction="10000"/>
          </a:bodyPr>
          <a:lstStyle/>
          <a:p>
            <a:r>
              <a:rPr lang="en-US" sz="2800" dirty="0">
                <a:latin typeface="Goudy Old Style" panose="02020502050305020303" pitchFamily="18" charset="0"/>
              </a:rPr>
              <a:t>The majority of revenue is collected through </a:t>
            </a:r>
            <a:r>
              <a:rPr lang="en-US" sz="2800" b="1" dirty="0">
                <a:latin typeface="Goudy Old Style" panose="02020502050305020303" pitchFamily="18" charset="0"/>
              </a:rPr>
              <a:t>taxation. </a:t>
            </a:r>
            <a:r>
              <a:rPr lang="en-US" sz="2800" dirty="0">
                <a:latin typeface="Goudy Old Style" panose="02020502050305020303" pitchFamily="18" charset="0"/>
              </a:rPr>
              <a:t>A </a:t>
            </a:r>
            <a:r>
              <a:rPr lang="en-US" sz="2800" b="1" dirty="0">
                <a:latin typeface="Goudy Old Style" panose="02020502050305020303" pitchFamily="18" charset="0"/>
              </a:rPr>
              <a:t>tax </a:t>
            </a:r>
            <a:r>
              <a:rPr lang="en-US" sz="2800" dirty="0">
                <a:latin typeface="Goudy Old Style" panose="02020502050305020303" pitchFamily="18" charset="0"/>
              </a:rPr>
              <a:t>is a charge levied by the government on personal income, corporate income, or property. The </a:t>
            </a:r>
            <a:r>
              <a:rPr lang="en-US" sz="2800" b="1" dirty="0">
                <a:latin typeface="Goudy Old Style" panose="02020502050305020303" pitchFamily="18" charset="0"/>
              </a:rPr>
              <a:t>16th amendment </a:t>
            </a:r>
            <a:r>
              <a:rPr lang="en-US" sz="2800" dirty="0">
                <a:latin typeface="Goudy Old Style" panose="02020502050305020303" pitchFamily="18" charset="0"/>
              </a:rPr>
              <a:t>to the Constitution gives Congress the power to levy income taxes without apportioning it among the states or basing it on the U.S. census.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075089" y="2470484"/>
            <a:ext cx="5431113" cy="338488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733400" y="4086000"/>
              <a:ext cx="2362680" cy="86040"/>
            </p14:xfrm>
          </p:contentPart>
        </mc:Choice>
        <mc:Fallback xmlns="">
          <p:pic>
            <p:nvPicPr>
              <p:cNvPr id="4" name="Ink 3"/>
              <p:cNvPicPr/>
              <p:nvPr/>
            </p:nvPicPr>
            <p:blipFill>
              <a:blip r:embed="rId4"/>
              <a:stretch>
                <a:fillRect/>
              </a:stretch>
            </p:blipFill>
            <p:spPr>
              <a:xfrm>
                <a:off x="1717560" y="4022640"/>
                <a:ext cx="239436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1743120" y="3981240"/>
              <a:ext cx="2333880" cy="162360"/>
            </p14:xfrm>
          </p:contentPart>
        </mc:Choice>
        <mc:Fallback xmlns="">
          <p:pic>
            <p:nvPicPr>
              <p:cNvPr id="6" name="Ink 5"/>
              <p:cNvPicPr/>
              <p:nvPr/>
            </p:nvPicPr>
            <p:blipFill>
              <a:blip r:embed="rId6"/>
              <a:stretch>
                <a:fillRect/>
              </a:stretch>
            </p:blipFill>
            <p:spPr>
              <a:xfrm>
                <a:off x="1727280" y="3917880"/>
                <a:ext cx="2365560" cy="289080"/>
              </a:xfrm>
              <a:prstGeom prst="rect">
                <a:avLst/>
              </a:prstGeom>
            </p:spPr>
          </p:pic>
        </mc:Fallback>
      </mc:AlternateContent>
    </p:spTree>
    <p:extLst>
      <p:ext uri="{BB962C8B-B14F-4D97-AF65-F5344CB8AC3E}">
        <p14:creationId xmlns:p14="http://schemas.microsoft.com/office/powerpoint/2010/main" val="3871831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558" y="716247"/>
            <a:ext cx="8610600" cy="1293028"/>
          </a:xfrm>
        </p:spPr>
        <p:txBody>
          <a:bodyPr/>
          <a:lstStyle/>
          <a:p>
            <a:pPr algn="ctr"/>
            <a:r>
              <a:rPr lang="en-US" b="1" i="1" u="sng" dirty="0">
                <a:latin typeface="Goudy Old Style" panose="02020502050305020303" pitchFamily="18" charset="0"/>
              </a:rPr>
              <a:t>Senate Powers</a:t>
            </a:r>
          </a:p>
        </p:txBody>
      </p:sp>
      <p:sp>
        <p:nvSpPr>
          <p:cNvPr id="3" name="Content Placeholder 2"/>
          <p:cNvSpPr>
            <a:spLocks noGrp="1"/>
          </p:cNvSpPr>
          <p:nvPr>
            <p:ph sz="half" idx="1"/>
          </p:nvPr>
        </p:nvSpPr>
        <p:spPr/>
        <p:txBody>
          <a:bodyPr>
            <a:normAutofit lnSpcReduction="10000"/>
          </a:bodyPr>
          <a:lstStyle/>
          <a:p>
            <a:r>
              <a:rPr lang="en-US" sz="3200" dirty="0">
                <a:latin typeface="Goudy Old Style" panose="02020502050305020303" pitchFamily="18" charset="0"/>
              </a:rPr>
              <a:t>The </a:t>
            </a:r>
            <a:r>
              <a:rPr lang="en-US" sz="3200" b="1" dirty="0">
                <a:latin typeface="Goudy Old Style" panose="02020502050305020303" pitchFamily="18" charset="0"/>
              </a:rPr>
              <a:t>Senate </a:t>
            </a:r>
            <a:r>
              <a:rPr lang="en-US" sz="3200" dirty="0">
                <a:latin typeface="Goudy Old Style" panose="02020502050305020303" pitchFamily="18" charset="0"/>
              </a:rPr>
              <a:t>has several powers assigned exclusively to it by the Constitution including the sole power to confirm Presidential appointments, ratify treaties, elect the Vice-President in the event of an electoral tie, and try cases of the impeachment of federal officials. </a:t>
            </a:r>
          </a:p>
        </p:txBody>
      </p:sp>
      <p:pic>
        <p:nvPicPr>
          <p:cNvPr id="5" name="Content Placeholder 4"/>
          <p:cNvPicPr>
            <a:picLocks noGrp="1" noChangeAspect="1"/>
          </p:cNvPicPr>
          <p:nvPr>
            <p:ph sz="half" idx="2"/>
          </p:nvPr>
        </p:nvPicPr>
        <p:blipFill>
          <a:blip r:embed="rId2"/>
          <a:stretch>
            <a:fillRect/>
          </a:stretch>
        </p:blipFill>
        <p:spPr>
          <a:xfrm>
            <a:off x="6194754" y="546034"/>
            <a:ext cx="5419730" cy="567265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28960" y="3619440"/>
              <a:ext cx="1181520" cy="95400"/>
            </p14:xfrm>
          </p:contentPart>
        </mc:Choice>
        <mc:Fallback xmlns="">
          <p:pic>
            <p:nvPicPr>
              <p:cNvPr id="4" name="Ink 3"/>
              <p:cNvPicPr/>
              <p:nvPr/>
            </p:nvPicPr>
            <p:blipFill>
              <a:blip r:embed="rId4"/>
              <a:stretch>
                <a:fillRect/>
              </a:stretch>
            </p:blipFill>
            <p:spPr>
              <a:xfrm>
                <a:off x="3813120" y="3555720"/>
                <a:ext cx="12132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952560" y="3981240"/>
              <a:ext cx="4286520" cy="57600"/>
            </p14:xfrm>
          </p:contentPart>
        </mc:Choice>
        <mc:Fallback xmlns="">
          <p:pic>
            <p:nvPicPr>
              <p:cNvPr id="6" name="Ink 5"/>
              <p:cNvPicPr/>
              <p:nvPr/>
            </p:nvPicPr>
            <p:blipFill>
              <a:blip r:embed="rId6"/>
              <a:stretch>
                <a:fillRect/>
              </a:stretch>
            </p:blipFill>
            <p:spPr>
              <a:xfrm>
                <a:off x="936720" y="3917880"/>
                <a:ext cx="43182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3314880" y="4410000"/>
              <a:ext cx="2210040" cy="76680"/>
            </p14:xfrm>
          </p:contentPart>
        </mc:Choice>
        <mc:Fallback xmlns="">
          <p:pic>
            <p:nvPicPr>
              <p:cNvPr id="7" name="Ink 6"/>
              <p:cNvPicPr/>
              <p:nvPr/>
            </p:nvPicPr>
            <p:blipFill>
              <a:blip r:embed="rId8"/>
              <a:stretch>
                <a:fillRect/>
              </a:stretch>
            </p:blipFill>
            <p:spPr>
              <a:xfrm>
                <a:off x="3298680" y="4346280"/>
                <a:ext cx="22420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000080" y="4752720"/>
              <a:ext cx="4343760" cy="67320"/>
            </p14:xfrm>
          </p:contentPart>
        </mc:Choice>
        <mc:Fallback xmlns="">
          <p:pic>
            <p:nvPicPr>
              <p:cNvPr id="8" name="Ink 7"/>
              <p:cNvPicPr/>
              <p:nvPr/>
            </p:nvPicPr>
            <p:blipFill>
              <a:blip r:embed="rId10"/>
              <a:stretch>
                <a:fillRect/>
              </a:stretch>
            </p:blipFill>
            <p:spPr>
              <a:xfrm>
                <a:off x="984240" y="4689360"/>
                <a:ext cx="437544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3743280" y="5153040"/>
              <a:ext cx="1886400" cy="57240"/>
            </p14:xfrm>
          </p:contentPart>
        </mc:Choice>
        <mc:Fallback xmlns="">
          <p:pic>
            <p:nvPicPr>
              <p:cNvPr id="9" name="Ink 8"/>
              <p:cNvPicPr/>
              <p:nvPr/>
            </p:nvPicPr>
            <p:blipFill>
              <a:blip r:embed="rId12"/>
              <a:stretch>
                <a:fillRect/>
              </a:stretch>
            </p:blipFill>
            <p:spPr>
              <a:xfrm>
                <a:off x="3727440" y="5089320"/>
                <a:ext cx="1918080" cy="184680"/>
              </a:xfrm>
              <a:prstGeom prst="rect">
                <a:avLst/>
              </a:prstGeom>
            </p:spPr>
          </p:pic>
        </mc:Fallback>
      </mc:AlternateContent>
    </p:spTree>
    <p:extLst>
      <p:ext uri="{BB962C8B-B14F-4D97-AF65-F5344CB8AC3E}">
        <p14:creationId xmlns:p14="http://schemas.microsoft.com/office/powerpoint/2010/main" val="3414274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9011" y="261392"/>
            <a:ext cx="8005010" cy="6354568"/>
          </a:xfrm>
          <a:prstGeom prst="rect">
            <a:avLst/>
          </a:prstGeom>
        </p:spPr>
      </p:pic>
    </p:spTree>
    <p:extLst>
      <p:ext uri="{BB962C8B-B14F-4D97-AF65-F5344CB8AC3E}">
        <p14:creationId xmlns:p14="http://schemas.microsoft.com/office/powerpoint/2010/main" val="1327911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880C-C638-430A-8C18-ECEAA0759793}"/>
              </a:ext>
            </a:extLst>
          </p:cNvPr>
          <p:cNvSpPr>
            <a:spLocks noGrp="1"/>
          </p:cNvSpPr>
          <p:nvPr>
            <p:ph type="title"/>
          </p:nvPr>
        </p:nvSpPr>
        <p:spPr>
          <a:xfrm>
            <a:off x="1790700" y="901532"/>
            <a:ext cx="8610600" cy="1293028"/>
          </a:xfrm>
        </p:spPr>
        <p:txBody>
          <a:bodyPr/>
          <a:lstStyle/>
          <a:p>
            <a:pPr algn="ctr"/>
            <a:r>
              <a:rPr lang="en-US" b="1" dirty="0">
                <a:solidFill>
                  <a:prstClr val="black"/>
                </a:solidFill>
                <a:latin typeface="Goudy Old Style" panose="02020502050305020303" pitchFamily="18" charset="0"/>
              </a:rPr>
              <a:t>The Legislative Branch:</a:t>
            </a:r>
            <a:br>
              <a:rPr lang="en-US" b="1" dirty="0">
                <a:solidFill>
                  <a:prstClr val="black"/>
                </a:solidFill>
                <a:latin typeface="Goudy Old Style" panose="02020502050305020303" pitchFamily="18" charset="0"/>
              </a:rPr>
            </a:br>
            <a:endParaRPr lang="en-US" b="1" dirty="0"/>
          </a:p>
        </p:txBody>
      </p:sp>
      <p:sp>
        <p:nvSpPr>
          <p:cNvPr id="3" name="Content Placeholder 2">
            <a:extLst>
              <a:ext uri="{FF2B5EF4-FFF2-40B4-BE49-F238E27FC236}">
                <a16:creationId xmlns:a16="http://schemas.microsoft.com/office/drawing/2014/main" id="{F6268AD4-3149-40B6-B516-AECBE9E6C3FC}"/>
              </a:ext>
            </a:extLst>
          </p:cNvPr>
          <p:cNvSpPr>
            <a:spLocks noGrp="1"/>
          </p:cNvSpPr>
          <p:nvPr>
            <p:ph idx="1"/>
          </p:nvPr>
        </p:nvSpPr>
        <p:spPr/>
        <p:txBody>
          <a:bodyPr>
            <a:normAutofit/>
          </a:bodyPr>
          <a:lstStyle/>
          <a:p>
            <a:pPr marL="0" indent="0">
              <a:buNone/>
            </a:pPr>
            <a:r>
              <a:rPr lang="en-US" sz="4000" b="1" i="1" dirty="0">
                <a:latin typeface="Goudy Old Style" panose="02020502050305020303" pitchFamily="18" charset="0"/>
              </a:rPr>
              <a:t>SSCG8: </a:t>
            </a:r>
            <a:r>
              <a:rPr lang="en-US" sz="4000" b="1" dirty="0">
                <a:latin typeface="Goudy Old Style" panose="02020502050305020303" pitchFamily="18" charset="0"/>
              </a:rPr>
              <a:t>Demonstrate knowledge of the legislative branch of government.  </a:t>
            </a:r>
          </a:p>
          <a:p>
            <a:pPr marL="0" indent="0">
              <a:buNone/>
            </a:pPr>
            <a:endParaRPr lang="en-US" sz="4000" b="1" dirty="0">
              <a:latin typeface="Goudy Old Style" panose="02020502050305020303" pitchFamily="18" charset="0"/>
            </a:endParaRPr>
          </a:p>
          <a:p>
            <a:pPr marL="0" indent="0">
              <a:buNone/>
            </a:pPr>
            <a:r>
              <a:rPr lang="en-US" sz="4000" b="1" i="1" dirty="0">
                <a:latin typeface="Goudy Old Style" panose="02020502050305020303" pitchFamily="18" charset="0"/>
              </a:rPr>
              <a:t>SSCG8e: </a:t>
            </a:r>
            <a:r>
              <a:rPr lang="en-US" sz="4000" b="1" dirty="0">
                <a:latin typeface="Goudy Old Style" panose="02020502050305020303" pitchFamily="18" charset="0"/>
              </a:rPr>
              <a:t>Explain the steps in the legislative process. </a:t>
            </a:r>
          </a:p>
        </p:txBody>
      </p:sp>
    </p:spTree>
    <p:extLst>
      <p:ext uri="{BB962C8B-B14F-4D97-AF65-F5344CB8AC3E}">
        <p14:creationId xmlns:p14="http://schemas.microsoft.com/office/powerpoint/2010/main" val="2718824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C25D-B043-44E4-B4ED-EB3F3C9FA65F}"/>
              </a:ext>
            </a:extLst>
          </p:cNvPr>
          <p:cNvSpPr>
            <a:spLocks noGrp="1"/>
          </p:cNvSpPr>
          <p:nvPr>
            <p:ph type="title"/>
          </p:nvPr>
        </p:nvSpPr>
        <p:spPr>
          <a:xfrm>
            <a:off x="1595437" y="721511"/>
            <a:ext cx="8610600" cy="1293028"/>
          </a:xfrm>
        </p:spPr>
        <p:txBody>
          <a:bodyPr/>
          <a:lstStyle/>
          <a:p>
            <a:pPr algn="ctr"/>
            <a:r>
              <a:rPr lang="en-US" b="1" u="sng" dirty="0">
                <a:latin typeface="Goudy Old Style" panose="02020502050305020303" pitchFamily="18" charset="0"/>
              </a:rPr>
              <a:t>If the bill begins in the House….</a:t>
            </a:r>
          </a:p>
        </p:txBody>
      </p:sp>
      <p:sp>
        <p:nvSpPr>
          <p:cNvPr id="3" name="Content Placeholder 2">
            <a:extLst>
              <a:ext uri="{FF2B5EF4-FFF2-40B4-BE49-F238E27FC236}">
                <a16:creationId xmlns:a16="http://schemas.microsoft.com/office/drawing/2014/main" id="{648EAB40-C989-4E98-84A7-677DE1F176F0}"/>
              </a:ext>
            </a:extLst>
          </p:cNvPr>
          <p:cNvSpPr>
            <a:spLocks noGrp="1"/>
          </p:cNvSpPr>
          <p:nvPr>
            <p:ph idx="1"/>
          </p:nvPr>
        </p:nvSpPr>
        <p:spPr/>
        <p:txBody>
          <a:bodyPr/>
          <a:lstStyle/>
          <a:p>
            <a:r>
              <a:rPr lang="en-US" dirty="0">
                <a:latin typeface="Goudy Old Style" panose="02020502050305020303" pitchFamily="18" charset="0"/>
              </a:rPr>
              <a:t>1. The bill is drafted (anyone can draft a bill – members of Congress, the President, outside groups) </a:t>
            </a:r>
          </a:p>
          <a:p>
            <a:r>
              <a:rPr lang="en-US" dirty="0">
                <a:latin typeface="Goudy Old Style" panose="02020502050305020303" pitchFamily="18" charset="0"/>
              </a:rPr>
              <a:t>2. Introduced in the House - a House of Representatives member introduces the bill (only members of the House or Senate can introduce bills). </a:t>
            </a:r>
          </a:p>
          <a:p>
            <a:r>
              <a:rPr lang="en-US" dirty="0">
                <a:latin typeface="Goudy Old Style" panose="02020502050305020303" pitchFamily="18" charset="0"/>
              </a:rPr>
              <a:t>3. The Speaker of the House sends the bill to a committee. </a:t>
            </a:r>
          </a:p>
          <a:p>
            <a:r>
              <a:rPr lang="en-US" dirty="0">
                <a:latin typeface="Goudy Old Style" panose="02020502050305020303" pitchFamily="18" charset="0"/>
              </a:rPr>
              <a:t>4. Committee Action – most bills die here, but if the bill is passed, it goes to the Rules Committee. </a:t>
            </a:r>
          </a:p>
          <a:p>
            <a:r>
              <a:rPr lang="en-US" dirty="0">
                <a:latin typeface="Goudy Old Style" panose="02020502050305020303" pitchFamily="18" charset="0"/>
              </a:rPr>
              <a:t>5. Rules Committee – the bill is assigned a time for debate in the House (only the House has a Rules Committee). </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410000" y="3028680"/>
              <a:ext cx="2715120" cy="67320"/>
            </p14:xfrm>
          </p:contentPart>
        </mc:Choice>
        <mc:Fallback xmlns="">
          <p:pic>
            <p:nvPicPr>
              <p:cNvPr id="4" name="Ink 3"/>
              <p:cNvPicPr/>
              <p:nvPr/>
            </p:nvPicPr>
            <p:blipFill>
              <a:blip r:embed="rId3"/>
              <a:stretch>
                <a:fillRect/>
              </a:stretch>
            </p:blipFill>
            <p:spPr>
              <a:xfrm>
                <a:off x="4394160" y="2965320"/>
                <a:ext cx="274680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819440" y="3809880"/>
              <a:ext cx="2314800" cy="143280"/>
            </p14:xfrm>
          </p:contentPart>
        </mc:Choice>
        <mc:Fallback xmlns="">
          <p:pic>
            <p:nvPicPr>
              <p:cNvPr id="5" name="Ink 4"/>
              <p:cNvPicPr/>
              <p:nvPr/>
            </p:nvPicPr>
            <p:blipFill>
              <a:blip r:embed="rId5"/>
              <a:stretch>
                <a:fillRect/>
              </a:stretch>
            </p:blipFill>
            <p:spPr>
              <a:xfrm>
                <a:off x="1803240" y="3746520"/>
                <a:ext cx="23468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743360" y="4257720"/>
              <a:ext cx="848160" cy="19080"/>
            </p14:xfrm>
          </p:contentPart>
        </mc:Choice>
        <mc:Fallback xmlns="">
          <p:pic>
            <p:nvPicPr>
              <p:cNvPr id="6" name="Ink 5"/>
              <p:cNvPicPr/>
              <p:nvPr/>
            </p:nvPicPr>
            <p:blipFill>
              <a:blip r:embed="rId7"/>
              <a:stretch>
                <a:fillRect/>
              </a:stretch>
            </p:blipFill>
            <p:spPr>
              <a:xfrm>
                <a:off x="4727520" y="4194000"/>
                <a:ext cx="8798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4781520" y="4333680"/>
              <a:ext cx="867240" cy="38520"/>
            </p14:xfrm>
          </p:contentPart>
        </mc:Choice>
        <mc:Fallback xmlns="">
          <p:pic>
            <p:nvPicPr>
              <p:cNvPr id="7" name="Ink 6"/>
              <p:cNvPicPr/>
              <p:nvPr/>
            </p:nvPicPr>
            <p:blipFill>
              <a:blip r:embed="rId9"/>
              <a:stretch>
                <a:fillRect/>
              </a:stretch>
            </p:blipFill>
            <p:spPr>
              <a:xfrm>
                <a:off x="4765680" y="4270320"/>
                <a:ext cx="898920" cy="165240"/>
              </a:xfrm>
              <a:prstGeom prst="rect">
                <a:avLst/>
              </a:prstGeom>
            </p:spPr>
          </p:pic>
        </mc:Fallback>
      </mc:AlternateContent>
    </p:spTree>
    <p:extLst>
      <p:ext uri="{BB962C8B-B14F-4D97-AF65-F5344CB8AC3E}">
        <p14:creationId xmlns:p14="http://schemas.microsoft.com/office/powerpoint/2010/main" val="3940531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DC5E-1FBB-4CCC-A4F7-5A6781C2CACD}"/>
              </a:ext>
            </a:extLst>
          </p:cNvPr>
          <p:cNvSpPr>
            <a:spLocks noGrp="1"/>
          </p:cNvSpPr>
          <p:nvPr>
            <p:ph type="title"/>
          </p:nvPr>
        </p:nvSpPr>
        <p:spPr/>
        <p:txBody>
          <a:bodyPr/>
          <a:lstStyle/>
          <a:p>
            <a:pPr algn="ctr"/>
            <a:r>
              <a:rPr lang="en-US" b="1" u="sng" dirty="0">
                <a:latin typeface="Goudy Old Style" panose="02020502050305020303" pitchFamily="18" charset="0"/>
              </a:rPr>
              <a:t>If the bill begins in the House….</a:t>
            </a:r>
            <a:endParaRPr lang="en-US" dirty="0"/>
          </a:p>
        </p:txBody>
      </p:sp>
      <p:sp>
        <p:nvSpPr>
          <p:cNvPr id="3" name="Content Placeholder 2">
            <a:extLst>
              <a:ext uri="{FF2B5EF4-FFF2-40B4-BE49-F238E27FC236}">
                <a16:creationId xmlns:a16="http://schemas.microsoft.com/office/drawing/2014/main" id="{7E1C4C1C-D472-4A7F-8F7B-DB256ED56265}"/>
              </a:ext>
            </a:extLst>
          </p:cNvPr>
          <p:cNvSpPr>
            <a:spLocks noGrp="1"/>
          </p:cNvSpPr>
          <p:nvPr>
            <p:ph sz="half" idx="1"/>
          </p:nvPr>
        </p:nvSpPr>
        <p:spPr/>
        <p:txBody>
          <a:bodyPr/>
          <a:lstStyle/>
          <a:p>
            <a:r>
              <a:rPr lang="en-US" dirty="0">
                <a:latin typeface="Goudy Old Style" panose="02020502050305020303" pitchFamily="18" charset="0"/>
              </a:rPr>
              <a:t>6. Floor Action – the bill is debated, and amended, if necessary. If a majority of House members approve the bill, it goes to the Senate. </a:t>
            </a:r>
          </a:p>
        </p:txBody>
      </p:sp>
      <p:pic>
        <p:nvPicPr>
          <p:cNvPr id="5" name="Content Placeholder 4">
            <a:extLst>
              <a:ext uri="{FF2B5EF4-FFF2-40B4-BE49-F238E27FC236}">
                <a16:creationId xmlns:a16="http://schemas.microsoft.com/office/drawing/2014/main" id="{B9D87ABE-B9DB-4D0B-8B63-D9F3479C1E68}"/>
              </a:ext>
            </a:extLst>
          </p:cNvPr>
          <p:cNvPicPr>
            <a:picLocks noGrp="1" noChangeAspect="1"/>
          </p:cNvPicPr>
          <p:nvPr>
            <p:ph sz="half" idx="2"/>
          </p:nvPr>
        </p:nvPicPr>
        <p:blipFill>
          <a:blip r:embed="rId2"/>
          <a:stretch>
            <a:fillRect/>
          </a:stretch>
        </p:blipFill>
        <p:spPr>
          <a:xfrm>
            <a:off x="5749762" y="2450766"/>
            <a:ext cx="6285684" cy="390507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333440" y="2381040"/>
              <a:ext cx="1381680" cy="48240"/>
            </p14:xfrm>
          </p:contentPart>
        </mc:Choice>
        <mc:Fallback xmlns="">
          <p:pic>
            <p:nvPicPr>
              <p:cNvPr id="4" name="Ink 3"/>
              <p:cNvPicPr/>
              <p:nvPr/>
            </p:nvPicPr>
            <p:blipFill>
              <a:blip r:embed="rId4"/>
              <a:stretch>
                <a:fillRect/>
              </a:stretch>
            </p:blipFill>
            <p:spPr>
              <a:xfrm>
                <a:off x="1317600" y="2317680"/>
                <a:ext cx="14133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3952800" y="2676240"/>
              <a:ext cx="962280" cy="38520"/>
            </p14:xfrm>
          </p:contentPart>
        </mc:Choice>
        <mc:Fallback xmlns="">
          <p:pic>
            <p:nvPicPr>
              <p:cNvPr id="6" name="Ink 5"/>
              <p:cNvPicPr/>
              <p:nvPr/>
            </p:nvPicPr>
            <p:blipFill>
              <a:blip r:embed="rId6"/>
              <a:stretch>
                <a:fillRect/>
              </a:stretch>
            </p:blipFill>
            <p:spPr>
              <a:xfrm>
                <a:off x="3936960" y="2612880"/>
                <a:ext cx="9943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933480" y="3267000"/>
              <a:ext cx="1352880" cy="57600"/>
            </p14:xfrm>
          </p:contentPart>
        </mc:Choice>
        <mc:Fallback xmlns="">
          <p:pic>
            <p:nvPicPr>
              <p:cNvPr id="7" name="Ink 6"/>
              <p:cNvPicPr/>
              <p:nvPr/>
            </p:nvPicPr>
            <p:blipFill>
              <a:blip r:embed="rId8"/>
              <a:stretch>
                <a:fillRect/>
              </a:stretch>
            </p:blipFill>
            <p:spPr>
              <a:xfrm>
                <a:off x="917640" y="3203280"/>
                <a:ext cx="138456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047600" y="3343320"/>
              <a:ext cx="1162440" cy="66960"/>
            </p14:xfrm>
          </p:contentPart>
        </mc:Choice>
        <mc:Fallback xmlns="">
          <p:pic>
            <p:nvPicPr>
              <p:cNvPr id="8" name="Ink 7"/>
              <p:cNvPicPr/>
              <p:nvPr/>
            </p:nvPicPr>
            <p:blipFill>
              <a:blip r:embed="rId10"/>
              <a:stretch>
                <a:fillRect/>
              </a:stretch>
            </p:blipFill>
            <p:spPr>
              <a:xfrm>
                <a:off x="1031760" y="3279600"/>
                <a:ext cx="1194120" cy="194040"/>
              </a:xfrm>
              <a:prstGeom prst="rect">
                <a:avLst/>
              </a:prstGeom>
            </p:spPr>
          </p:pic>
        </mc:Fallback>
      </mc:AlternateContent>
    </p:spTree>
    <p:extLst>
      <p:ext uri="{BB962C8B-B14F-4D97-AF65-F5344CB8AC3E}">
        <p14:creationId xmlns:p14="http://schemas.microsoft.com/office/powerpoint/2010/main" val="2131684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56C9-9A30-44FA-9FBB-7EDF6D62C927}"/>
              </a:ext>
            </a:extLst>
          </p:cNvPr>
          <p:cNvSpPr>
            <a:spLocks noGrp="1"/>
          </p:cNvSpPr>
          <p:nvPr>
            <p:ph type="title"/>
          </p:nvPr>
        </p:nvSpPr>
        <p:spPr>
          <a:xfrm>
            <a:off x="1509712" y="901532"/>
            <a:ext cx="8610600" cy="1293028"/>
          </a:xfrm>
        </p:spPr>
        <p:txBody>
          <a:bodyPr/>
          <a:lstStyle/>
          <a:p>
            <a:pPr algn="ctr"/>
            <a:r>
              <a:rPr lang="en-US" b="1" u="sng" dirty="0">
                <a:latin typeface="Goudy Old Style" panose="02020502050305020303" pitchFamily="18" charset="0"/>
              </a:rPr>
              <a:t>If the Bill is introduced in the senate:</a:t>
            </a:r>
          </a:p>
        </p:txBody>
      </p:sp>
      <p:sp>
        <p:nvSpPr>
          <p:cNvPr id="3" name="Content Placeholder 2">
            <a:extLst>
              <a:ext uri="{FF2B5EF4-FFF2-40B4-BE49-F238E27FC236}">
                <a16:creationId xmlns:a16="http://schemas.microsoft.com/office/drawing/2014/main" id="{5383B1F6-9599-4E95-9A19-5D275100B928}"/>
              </a:ext>
            </a:extLst>
          </p:cNvPr>
          <p:cNvSpPr>
            <a:spLocks noGrp="1"/>
          </p:cNvSpPr>
          <p:nvPr>
            <p:ph idx="1"/>
          </p:nvPr>
        </p:nvSpPr>
        <p:spPr/>
        <p:txBody>
          <a:bodyPr>
            <a:normAutofit fontScale="92500"/>
          </a:bodyPr>
          <a:lstStyle/>
          <a:p>
            <a:r>
              <a:rPr lang="en-US" dirty="0">
                <a:latin typeface="Goudy Old Style" panose="02020502050305020303" pitchFamily="18" charset="0"/>
              </a:rPr>
              <a:t>1. Introduced in the Senate – a senator introduces the bill, and the bill is assigned to a committee.   </a:t>
            </a:r>
          </a:p>
          <a:p>
            <a:r>
              <a:rPr lang="en-US" dirty="0">
                <a:latin typeface="Goudy Old Style" panose="02020502050305020303" pitchFamily="18" charset="0"/>
              </a:rPr>
              <a:t>2. Committee Action – if the committee majority votes for the bill, it goes for debate in the Senate as a whole.  </a:t>
            </a:r>
          </a:p>
          <a:p>
            <a:r>
              <a:rPr lang="en-US" dirty="0">
                <a:latin typeface="Goudy Old Style" panose="02020502050305020303" pitchFamily="18" charset="0"/>
              </a:rPr>
              <a:t>3. Bill Called Up – the Senate Majority Floor Leader decides when the bill will go up for debate. </a:t>
            </a:r>
          </a:p>
          <a:p>
            <a:r>
              <a:rPr lang="en-US" dirty="0">
                <a:latin typeface="Goudy Old Style" panose="02020502050305020303" pitchFamily="18" charset="0"/>
              </a:rPr>
              <a:t>4. Floor Action – the bill is debated, and amendments may be made. If the bill passes the Senate with a majority vote, it is sent back to the House.  </a:t>
            </a:r>
          </a:p>
          <a:p>
            <a:r>
              <a:rPr lang="en-US" dirty="0">
                <a:latin typeface="Goudy Old Style" panose="02020502050305020303" pitchFamily="18" charset="0"/>
              </a:rPr>
              <a:t>5. Conference Committee – if the House rejects any changes made by the Senate, it goes to a conference committee, which is comprised of members from both the House and the Senate. They work out a compromise.  </a:t>
            </a:r>
          </a:p>
          <a:p>
            <a:r>
              <a:rPr lang="en-US" dirty="0">
                <a:latin typeface="Goudy Old Style" panose="02020502050305020303" pitchFamily="18" charset="0"/>
              </a:rPr>
              <a:t>6. Vote on Compromise – both the House and the Senate must approve the bill as amended by the conference committee. If approved by a majority vote in both houses of Congress, the bill is sent to the President. </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133880" y="2352600"/>
              <a:ext cx="800280" cy="19440"/>
            </p14:xfrm>
          </p:contentPart>
        </mc:Choice>
        <mc:Fallback xmlns="">
          <p:pic>
            <p:nvPicPr>
              <p:cNvPr id="4" name="Ink 3"/>
              <p:cNvPicPr/>
              <p:nvPr/>
            </p:nvPicPr>
            <p:blipFill>
              <a:blip r:embed="rId3"/>
              <a:stretch>
                <a:fillRect/>
              </a:stretch>
            </p:blipFill>
            <p:spPr>
              <a:xfrm>
                <a:off x="4118040" y="2288880"/>
                <a:ext cx="83232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343320" y="3390840"/>
              <a:ext cx="2991240" cy="143280"/>
            </p14:xfrm>
          </p:contentPart>
        </mc:Choice>
        <mc:Fallback xmlns="">
          <p:pic>
            <p:nvPicPr>
              <p:cNvPr id="5" name="Ink 4"/>
              <p:cNvPicPr/>
              <p:nvPr/>
            </p:nvPicPr>
            <p:blipFill>
              <a:blip r:embed="rId5"/>
              <a:stretch>
                <a:fillRect/>
              </a:stretch>
            </p:blipFill>
            <p:spPr>
              <a:xfrm>
                <a:off x="3327480" y="3327120"/>
                <a:ext cx="30229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495680" y="4066920"/>
              <a:ext cx="743400" cy="95760"/>
            </p14:xfrm>
          </p:contentPart>
        </mc:Choice>
        <mc:Fallback xmlns="">
          <p:pic>
            <p:nvPicPr>
              <p:cNvPr id="6" name="Ink 5"/>
              <p:cNvPicPr/>
              <p:nvPr/>
            </p:nvPicPr>
            <p:blipFill>
              <a:blip r:embed="rId7"/>
              <a:stretch>
                <a:fillRect/>
              </a:stretch>
            </p:blipFill>
            <p:spPr>
              <a:xfrm>
                <a:off x="4479840" y="4003560"/>
                <a:ext cx="7750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4486320" y="4219560"/>
              <a:ext cx="800280" cy="38520"/>
            </p14:xfrm>
          </p:contentPart>
        </mc:Choice>
        <mc:Fallback xmlns="">
          <p:pic>
            <p:nvPicPr>
              <p:cNvPr id="7" name="Ink 6"/>
              <p:cNvPicPr/>
              <p:nvPr/>
            </p:nvPicPr>
            <p:blipFill>
              <a:blip r:embed="rId9"/>
              <a:stretch>
                <a:fillRect/>
              </a:stretch>
            </p:blipFill>
            <p:spPr>
              <a:xfrm>
                <a:off x="4470480" y="4155840"/>
                <a:ext cx="8319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5124600" y="4543200"/>
              <a:ext cx="704880" cy="48240"/>
            </p14:xfrm>
          </p:contentPart>
        </mc:Choice>
        <mc:Fallback xmlns="">
          <p:pic>
            <p:nvPicPr>
              <p:cNvPr id="8" name="Ink 7"/>
              <p:cNvPicPr/>
              <p:nvPr/>
            </p:nvPicPr>
            <p:blipFill>
              <a:blip r:embed="rId11"/>
              <a:stretch>
                <a:fillRect/>
              </a:stretch>
            </p:blipFill>
            <p:spPr>
              <a:xfrm>
                <a:off x="5108400" y="4479840"/>
                <a:ext cx="7372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10287000" y="4438440"/>
              <a:ext cx="1238760" cy="66960"/>
            </p14:xfrm>
          </p:contentPart>
        </mc:Choice>
        <mc:Fallback xmlns="">
          <p:pic>
            <p:nvPicPr>
              <p:cNvPr id="9" name="Ink 8"/>
              <p:cNvPicPr/>
              <p:nvPr/>
            </p:nvPicPr>
            <p:blipFill>
              <a:blip r:embed="rId13"/>
              <a:stretch>
                <a:fillRect/>
              </a:stretch>
            </p:blipFill>
            <p:spPr>
              <a:xfrm>
                <a:off x="10271160" y="4375080"/>
                <a:ext cx="127044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p14:cNvContentPartPr/>
              <p14:nvPr/>
            </p14:nvContentPartPr>
            <p14:xfrm>
              <a:off x="981000" y="4790880"/>
              <a:ext cx="1114920" cy="114840"/>
            </p14:xfrm>
          </p:contentPart>
        </mc:Choice>
        <mc:Fallback xmlns="">
          <p:pic>
            <p:nvPicPr>
              <p:cNvPr id="10" name="Ink 9"/>
              <p:cNvPicPr/>
              <p:nvPr/>
            </p:nvPicPr>
            <p:blipFill>
              <a:blip r:embed="rId15"/>
              <a:stretch>
                <a:fillRect/>
              </a:stretch>
            </p:blipFill>
            <p:spPr>
              <a:xfrm>
                <a:off x="965160" y="4727520"/>
                <a:ext cx="11466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p14:cNvContentPartPr/>
              <p14:nvPr/>
            </p14:nvContentPartPr>
            <p14:xfrm>
              <a:off x="8067600" y="4762440"/>
              <a:ext cx="1000440" cy="47880"/>
            </p14:xfrm>
          </p:contentPart>
        </mc:Choice>
        <mc:Fallback xmlns="">
          <p:pic>
            <p:nvPicPr>
              <p:cNvPr id="11" name="Ink 10"/>
              <p:cNvPicPr/>
              <p:nvPr/>
            </p:nvPicPr>
            <p:blipFill>
              <a:blip r:embed="rId17"/>
              <a:stretch>
                <a:fillRect/>
              </a:stretch>
            </p:blipFill>
            <p:spPr>
              <a:xfrm>
                <a:off x="8051760" y="4698720"/>
                <a:ext cx="10321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p14:cNvContentPartPr/>
              <p14:nvPr/>
            </p14:nvContentPartPr>
            <p14:xfrm>
              <a:off x="8086680" y="4857480"/>
              <a:ext cx="962280" cy="29160"/>
            </p14:xfrm>
          </p:contentPart>
        </mc:Choice>
        <mc:Fallback xmlns="">
          <p:pic>
            <p:nvPicPr>
              <p:cNvPr id="12" name="Ink 11"/>
              <p:cNvPicPr/>
              <p:nvPr/>
            </p:nvPicPr>
            <p:blipFill>
              <a:blip r:embed="rId19"/>
              <a:stretch>
                <a:fillRect/>
              </a:stretch>
            </p:blipFill>
            <p:spPr>
              <a:xfrm>
                <a:off x="8070840" y="4794120"/>
                <a:ext cx="9943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p14:cNvContentPartPr/>
              <p14:nvPr/>
            </p14:nvContentPartPr>
            <p14:xfrm>
              <a:off x="5934240" y="4771800"/>
              <a:ext cx="447840" cy="105120"/>
            </p14:xfrm>
          </p:contentPart>
        </mc:Choice>
        <mc:Fallback xmlns="">
          <p:pic>
            <p:nvPicPr>
              <p:cNvPr id="13" name="Ink 12"/>
              <p:cNvPicPr/>
              <p:nvPr/>
            </p:nvPicPr>
            <p:blipFill>
              <a:blip r:embed="rId21"/>
              <a:stretch>
                <a:fillRect/>
              </a:stretch>
            </p:blipFill>
            <p:spPr>
              <a:xfrm>
                <a:off x="5918040" y="4708440"/>
                <a:ext cx="479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p14:cNvContentPartPr/>
              <p14:nvPr/>
            </p14:nvContentPartPr>
            <p14:xfrm>
              <a:off x="952560" y="5076720"/>
              <a:ext cx="1590840" cy="143280"/>
            </p14:xfrm>
          </p:contentPart>
        </mc:Choice>
        <mc:Fallback xmlns="">
          <p:pic>
            <p:nvPicPr>
              <p:cNvPr id="14" name="Ink 13"/>
              <p:cNvPicPr/>
              <p:nvPr/>
            </p:nvPicPr>
            <p:blipFill>
              <a:blip r:embed="rId23"/>
              <a:stretch>
                <a:fillRect/>
              </a:stretch>
            </p:blipFill>
            <p:spPr>
              <a:xfrm>
                <a:off x="936720" y="5013360"/>
                <a:ext cx="162252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p14:cNvContentPartPr/>
              <p14:nvPr/>
            </p14:nvContentPartPr>
            <p14:xfrm>
              <a:off x="7372440" y="5429160"/>
              <a:ext cx="838440" cy="133560"/>
            </p14:xfrm>
          </p:contentPart>
        </mc:Choice>
        <mc:Fallback xmlns="">
          <p:pic>
            <p:nvPicPr>
              <p:cNvPr id="15" name="Ink 14"/>
              <p:cNvPicPr/>
              <p:nvPr/>
            </p:nvPicPr>
            <p:blipFill>
              <a:blip r:embed="rId25"/>
              <a:stretch>
                <a:fillRect/>
              </a:stretch>
            </p:blipFill>
            <p:spPr>
              <a:xfrm>
                <a:off x="7356600" y="5365800"/>
                <a:ext cx="8701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p14:cNvContentPartPr/>
              <p14:nvPr/>
            </p14:nvContentPartPr>
            <p14:xfrm>
              <a:off x="771480" y="5962680"/>
              <a:ext cx="1391040" cy="209880"/>
            </p14:xfrm>
          </p:contentPart>
        </mc:Choice>
        <mc:Fallback xmlns="">
          <p:pic>
            <p:nvPicPr>
              <p:cNvPr id="16" name="Ink 15"/>
              <p:cNvPicPr/>
              <p:nvPr/>
            </p:nvPicPr>
            <p:blipFill>
              <a:blip r:embed="rId27"/>
              <a:stretch>
                <a:fillRect/>
              </a:stretch>
            </p:blipFill>
            <p:spPr>
              <a:xfrm>
                <a:off x="755640" y="5898960"/>
                <a:ext cx="142272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p14:cNvContentPartPr/>
              <p14:nvPr/>
            </p14:nvContentPartPr>
            <p14:xfrm>
              <a:off x="6867360" y="4676760"/>
              <a:ext cx="648360" cy="248040"/>
            </p14:xfrm>
          </p:contentPart>
        </mc:Choice>
        <mc:Fallback xmlns="">
          <p:pic>
            <p:nvPicPr>
              <p:cNvPr id="17" name="Ink 16"/>
              <p:cNvPicPr/>
              <p:nvPr/>
            </p:nvPicPr>
            <p:blipFill>
              <a:blip r:embed="rId29"/>
              <a:stretch>
                <a:fillRect/>
              </a:stretch>
            </p:blipFill>
            <p:spPr>
              <a:xfrm>
                <a:off x="6851520" y="4613040"/>
                <a:ext cx="680040" cy="375120"/>
              </a:xfrm>
              <a:prstGeom prst="rect">
                <a:avLst/>
              </a:prstGeom>
            </p:spPr>
          </p:pic>
        </mc:Fallback>
      </mc:AlternateContent>
    </p:spTree>
    <p:extLst>
      <p:ext uri="{BB962C8B-B14F-4D97-AF65-F5344CB8AC3E}">
        <p14:creationId xmlns:p14="http://schemas.microsoft.com/office/powerpoint/2010/main" val="3751323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BAAB-CABD-41DF-8BB6-22A891D8C1FF}"/>
              </a:ext>
            </a:extLst>
          </p:cNvPr>
          <p:cNvSpPr>
            <a:spLocks noGrp="1"/>
          </p:cNvSpPr>
          <p:nvPr>
            <p:ph type="title"/>
          </p:nvPr>
        </p:nvSpPr>
        <p:spPr>
          <a:xfrm>
            <a:off x="-1417806" y="825952"/>
            <a:ext cx="8610600" cy="1293028"/>
          </a:xfrm>
        </p:spPr>
        <p:txBody>
          <a:bodyPr/>
          <a:lstStyle/>
          <a:p>
            <a:pPr algn="ctr"/>
            <a:r>
              <a:rPr lang="en-US" b="1" u="sng" dirty="0">
                <a:latin typeface="Goudy Old Style" panose="02020502050305020303" pitchFamily="18" charset="0"/>
              </a:rPr>
              <a:t>Closing the deal!</a:t>
            </a:r>
          </a:p>
        </p:txBody>
      </p:sp>
      <p:sp>
        <p:nvSpPr>
          <p:cNvPr id="3" name="Content Placeholder 2">
            <a:extLst>
              <a:ext uri="{FF2B5EF4-FFF2-40B4-BE49-F238E27FC236}">
                <a16:creationId xmlns:a16="http://schemas.microsoft.com/office/drawing/2014/main" id="{3115CD4E-C24A-443E-8737-CA70010A1067}"/>
              </a:ext>
            </a:extLst>
          </p:cNvPr>
          <p:cNvSpPr>
            <a:spLocks noGrp="1"/>
          </p:cNvSpPr>
          <p:nvPr>
            <p:ph sz="half" idx="1"/>
          </p:nvPr>
        </p:nvSpPr>
        <p:spPr/>
        <p:txBody>
          <a:bodyPr/>
          <a:lstStyle/>
          <a:p>
            <a:r>
              <a:rPr lang="en-US" dirty="0">
                <a:latin typeface="Goudy Old Style" panose="02020502050305020303" pitchFamily="18" charset="0"/>
              </a:rPr>
              <a:t>1. Presidential Action – the President may sign, or approve, the bill or veto (reject) the bill. If the President signs the bill, becomes law. </a:t>
            </a:r>
          </a:p>
          <a:p>
            <a:r>
              <a:rPr lang="en-US" dirty="0">
                <a:latin typeface="Goudy Old Style" panose="02020502050305020303" pitchFamily="18" charset="0"/>
              </a:rPr>
              <a:t>2. Vote to Override – if the President vetoes the bill, it can still be approved by a two-thirds majority in both houses to become law. </a:t>
            </a:r>
          </a:p>
        </p:txBody>
      </p:sp>
      <p:pic>
        <p:nvPicPr>
          <p:cNvPr id="5" name="Content Placeholder 4">
            <a:extLst>
              <a:ext uri="{FF2B5EF4-FFF2-40B4-BE49-F238E27FC236}">
                <a16:creationId xmlns:a16="http://schemas.microsoft.com/office/drawing/2014/main" id="{7B954636-1621-4678-A2B7-5DC4D65319B3}"/>
              </a:ext>
            </a:extLst>
          </p:cNvPr>
          <p:cNvPicPr>
            <a:picLocks noGrp="1" noChangeAspect="1"/>
          </p:cNvPicPr>
          <p:nvPr>
            <p:ph sz="half" idx="2"/>
          </p:nvPr>
        </p:nvPicPr>
        <p:blipFill>
          <a:blip r:embed="rId2"/>
          <a:stretch>
            <a:fillRect/>
          </a:stretch>
        </p:blipFill>
        <p:spPr>
          <a:xfrm>
            <a:off x="6554034" y="485776"/>
            <a:ext cx="4147305" cy="2814638"/>
          </a:xfrm>
          <a:prstGeom prst="rect">
            <a:avLst/>
          </a:prstGeom>
        </p:spPr>
      </p:pic>
      <p:pic>
        <p:nvPicPr>
          <p:cNvPr id="6" name="Picture 5">
            <a:extLst>
              <a:ext uri="{FF2B5EF4-FFF2-40B4-BE49-F238E27FC236}">
                <a16:creationId xmlns:a16="http://schemas.microsoft.com/office/drawing/2014/main" id="{E5C481E1-6165-4621-86D8-1798872B44A4}"/>
              </a:ext>
            </a:extLst>
          </p:cNvPr>
          <p:cNvPicPr>
            <a:picLocks noChangeAspect="1"/>
          </p:cNvPicPr>
          <p:nvPr/>
        </p:nvPicPr>
        <p:blipFill>
          <a:blip r:embed="rId3"/>
          <a:stretch>
            <a:fillRect/>
          </a:stretch>
        </p:blipFill>
        <p:spPr>
          <a:xfrm>
            <a:off x="5857456" y="3451574"/>
            <a:ext cx="5055965" cy="284269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3238560" y="2981160"/>
              <a:ext cx="571680" cy="10080"/>
            </p14:xfrm>
          </p:contentPart>
        </mc:Choice>
        <mc:Fallback xmlns="">
          <p:pic>
            <p:nvPicPr>
              <p:cNvPr id="4" name="Ink 3"/>
              <p:cNvPicPr/>
              <p:nvPr/>
            </p:nvPicPr>
            <p:blipFill>
              <a:blip r:embed="rId5"/>
              <a:stretch>
                <a:fillRect/>
              </a:stretch>
            </p:blipFill>
            <p:spPr>
              <a:xfrm>
                <a:off x="3222720" y="2917800"/>
                <a:ext cx="6033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3219480" y="3076560"/>
              <a:ext cx="562320" cy="38520"/>
            </p14:xfrm>
          </p:contentPart>
        </mc:Choice>
        <mc:Fallback xmlns="">
          <p:pic>
            <p:nvPicPr>
              <p:cNvPr id="7" name="Ink 6"/>
              <p:cNvPicPr/>
              <p:nvPr/>
            </p:nvPicPr>
            <p:blipFill>
              <a:blip r:embed="rId7"/>
              <a:stretch>
                <a:fillRect/>
              </a:stretch>
            </p:blipFill>
            <p:spPr>
              <a:xfrm>
                <a:off x="3203640" y="3012840"/>
                <a:ext cx="5940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847800" y="3238560"/>
              <a:ext cx="829080" cy="38160"/>
            </p14:xfrm>
          </p:contentPart>
        </mc:Choice>
        <mc:Fallback xmlns="">
          <p:pic>
            <p:nvPicPr>
              <p:cNvPr id="8" name="Ink 7"/>
              <p:cNvPicPr/>
              <p:nvPr/>
            </p:nvPicPr>
            <p:blipFill>
              <a:blip r:embed="rId9"/>
              <a:stretch>
                <a:fillRect/>
              </a:stretch>
            </p:blipFill>
            <p:spPr>
              <a:xfrm>
                <a:off x="831960" y="3174840"/>
                <a:ext cx="86076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905040" y="3352680"/>
              <a:ext cx="648000" cy="19440"/>
            </p14:xfrm>
          </p:contentPart>
        </mc:Choice>
        <mc:Fallback xmlns="">
          <p:pic>
            <p:nvPicPr>
              <p:cNvPr id="9" name="Ink 8"/>
              <p:cNvPicPr/>
              <p:nvPr/>
            </p:nvPicPr>
            <p:blipFill>
              <a:blip r:embed="rId11"/>
              <a:stretch>
                <a:fillRect/>
              </a:stretch>
            </p:blipFill>
            <p:spPr>
              <a:xfrm>
                <a:off x="888840" y="3289320"/>
                <a:ext cx="6800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p14:cNvContentPartPr/>
              <p14:nvPr/>
            </p14:nvContentPartPr>
            <p14:xfrm>
              <a:off x="4952880" y="4010040"/>
              <a:ext cx="562320" cy="9720"/>
            </p14:xfrm>
          </p:contentPart>
        </mc:Choice>
        <mc:Fallback xmlns="">
          <p:pic>
            <p:nvPicPr>
              <p:cNvPr id="10" name="Ink 9"/>
              <p:cNvPicPr/>
              <p:nvPr/>
            </p:nvPicPr>
            <p:blipFill>
              <a:blip r:embed="rId13"/>
              <a:stretch>
                <a:fillRect/>
              </a:stretch>
            </p:blipFill>
            <p:spPr>
              <a:xfrm>
                <a:off x="4937040" y="3946320"/>
                <a:ext cx="5940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p14:cNvContentPartPr/>
              <p14:nvPr/>
            </p14:nvContentPartPr>
            <p14:xfrm>
              <a:off x="5010120" y="4095720"/>
              <a:ext cx="524160" cy="47880"/>
            </p14:xfrm>
          </p:contentPart>
        </mc:Choice>
        <mc:Fallback xmlns="">
          <p:pic>
            <p:nvPicPr>
              <p:cNvPr id="11" name="Ink 10"/>
              <p:cNvPicPr/>
              <p:nvPr/>
            </p:nvPicPr>
            <p:blipFill>
              <a:blip r:embed="rId15"/>
              <a:stretch>
                <a:fillRect/>
              </a:stretch>
            </p:blipFill>
            <p:spPr>
              <a:xfrm>
                <a:off x="4994280" y="4032000"/>
                <a:ext cx="5558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p14:cNvContentPartPr/>
              <p14:nvPr/>
            </p14:nvContentPartPr>
            <p14:xfrm>
              <a:off x="828720" y="4305240"/>
              <a:ext cx="867240" cy="124200"/>
            </p14:xfrm>
          </p:contentPart>
        </mc:Choice>
        <mc:Fallback xmlns="">
          <p:pic>
            <p:nvPicPr>
              <p:cNvPr id="12" name="Ink 11"/>
              <p:cNvPicPr/>
              <p:nvPr/>
            </p:nvPicPr>
            <p:blipFill>
              <a:blip r:embed="rId17"/>
              <a:stretch>
                <a:fillRect/>
              </a:stretch>
            </p:blipFill>
            <p:spPr>
              <a:xfrm>
                <a:off x="812880" y="4241520"/>
                <a:ext cx="898920" cy="251280"/>
              </a:xfrm>
              <a:prstGeom prst="rect">
                <a:avLst/>
              </a:prstGeom>
            </p:spPr>
          </p:pic>
        </mc:Fallback>
      </mc:AlternateContent>
    </p:spTree>
    <p:extLst>
      <p:ext uri="{BB962C8B-B14F-4D97-AF65-F5344CB8AC3E}">
        <p14:creationId xmlns:p14="http://schemas.microsoft.com/office/powerpoint/2010/main" val="1296780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6E2E-BE34-46E5-8938-5985D0D1E23E}"/>
              </a:ext>
            </a:extLst>
          </p:cNvPr>
          <p:cNvSpPr>
            <a:spLocks noGrp="1"/>
          </p:cNvSpPr>
          <p:nvPr>
            <p:ph type="title"/>
          </p:nvPr>
        </p:nvSpPr>
        <p:spPr>
          <a:xfrm>
            <a:off x="791818" y="1097776"/>
            <a:ext cx="4753466" cy="1293028"/>
          </a:xfrm>
        </p:spPr>
        <p:txBody>
          <a:bodyPr vert="horz" lIns="91440" tIns="45720" rIns="91440" bIns="45720" rtlCol="0" anchor="ctr">
            <a:normAutofit/>
          </a:bodyPr>
          <a:lstStyle/>
          <a:p>
            <a:pPr algn="ctr"/>
            <a:r>
              <a:rPr lang="en-US" b="1" dirty="0">
                <a:latin typeface="Goudy Old Style" panose="02020502050305020303" pitchFamily="18" charset="0"/>
              </a:rPr>
              <a:t>American Bicameralism</a:t>
            </a:r>
          </a:p>
        </p:txBody>
      </p:sp>
      <p:sp>
        <p:nvSpPr>
          <p:cNvPr id="3" name="Content Placeholder 2">
            <a:extLst>
              <a:ext uri="{FF2B5EF4-FFF2-40B4-BE49-F238E27FC236}">
                <a16:creationId xmlns:a16="http://schemas.microsoft.com/office/drawing/2014/main" id="{9175DAA5-0C51-4924-A61B-8EAE526ECC85}"/>
              </a:ext>
            </a:extLst>
          </p:cNvPr>
          <p:cNvSpPr>
            <a:spLocks noGrp="1"/>
          </p:cNvSpPr>
          <p:nvPr>
            <p:ph sz="half" idx="1"/>
          </p:nvPr>
        </p:nvSpPr>
        <p:spPr>
          <a:xfrm>
            <a:off x="685800" y="2936682"/>
            <a:ext cx="4753466" cy="4024125"/>
          </a:xfrm>
        </p:spPr>
        <p:txBody>
          <a:bodyPr vert="horz" lIns="91440" tIns="45720" rIns="91440" bIns="45720" rtlCol="0">
            <a:normAutofit/>
          </a:bodyPr>
          <a:lstStyle/>
          <a:p>
            <a:r>
              <a:rPr lang="en-US" sz="3200" dirty="0">
                <a:latin typeface="Goudy Old Style" panose="02020502050305020303" pitchFamily="18" charset="0"/>
              </a:rPr>
              <a:t>The Legislative Branch is comprised of a Bicameral Legislature, Congress.</a:t>
            </a:r>
          </a:p>
          <a:p>
            <a:r>
              <a:rPr lang="en-US" sz="3200" dirty="0">
                <a:latin typeface="Goudy Old Style" panose="02020502050305020303" pitchFamily="18" charset="0"/>
              </a:rPr>
              <a:t>Congress is divided into 2 Houses, House of Representatives, Lower House and the Senate, Upper House.</a:t>
            </a:r>
          </a:p>
        </p:txBody>
      </p:sp>
      <p:pic>
        <p:nvPicPr>
          <p:cNvPr id="6" name="Content Placeholder 5" descr="A picture containing object&#10;&#10;Description generated with very high confidence">
            <a:extLst>
              <a:ext uri="{FF2B5EF4-FFF2-40B4-BE49-F238E27FC236}">
                <a16:creationId xmlns:a16="http://schemas.microsoft.com/office/drawing/2014/main" id="{54D200FB-AD35-4F5B-B92B-525178803CEC}"/>
              </a:ext>
            </a:extLst>
          </p:cNvPr>
          <p:cNvPicPr>
            <a:picLocks noGrp="1" noChangeAspect="1"/>
          </p:cNvPicPr>
          <p:nvPr>
            <p:ph sz="half" idx="2"/>
          </p:nvPr>
        </p:nvPicPr>
        <p:blipFill>
          <a:blip r:embed="rId2"/>
          <a:stretch>
            <a:fillRect/>
          </a:stretch>
        </p:blipFill>
        <p:spPr>
          <a:xfrm>
            <a:off x="6434910" y="1336566"/>
            <a:ext cx="4628136" cy="460756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790640" y="3133440"/>
              <a:ext cx="2753280" cy="48240"/>
            </p14:xfrm>
          </p:contentPart>
        </mc:Choice>
        <mc:Fallback xmlns="">
          <p:pic>
            <p:nvPicPr>
              <p:cNvPr id="4" name="Ink 3"/>
              <p:cNvPicPr/>
              <p:nvPr/>
            </p:nvPicPr>
            <p:blipFill>
              <a:blip r:embed="rId4"/>
              <a:stretch>
                <a:fillRect/>
              </a:stretch>
            </p:blipFill>
            <p:spPr>
              <a:xfrm>
                <a:off x="1774800" y="3070080"/>
                <a:ext cx="27849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3476520" y="3628800"/>
              <a:ext cx="1667520" cy="38520"/>
            </p14:xfrm>
          </p:contentPart>
        </mc:Choice>
        <mc:Fallback xmlns="">
          <p:pic>
            <p:nvPicPr>
              <p:cNvPr id="5" name="Ink 4"/>
              <p:cNvPicPr/>
              <p:nvPr/>
            </p:nvPicPr>
            <p:blipFill>
              <a:blip r:embed="rId6"/>
              <a:stretch>
                <a:fillRect/>
              </a:stretch>
            </p:blipFill>
            <p:spPr>
              <a:xfrm>
                <a:off x="3460680" y="3565440"/>
                <a:ext cx="16992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961920" y="4114800"/>
              <a:ext cx="3619800" cy="38520"/>
            </p14:xfrm>
          </p:contentPart>
        </mc:Choice>
        <mc:Fallback xmlns="">
          <p:pic>
            <p:nvPicPr>
              <p:cNvPr id="7" name="Ink 6"/>
              <p:cNvPicPr/>
              <p:nvPr/>
            </p:nvPicPr>
            <p:blipFill>
              <a:blip r:embed="rId8"/>
              <a:stretch>
                <a:fillRect/>
              </a:stretch>
            </p:blipFill>
            <p:spPr>
              <a:xfrm>
                <a:off x="946080" y="4051080"/>
                <a:ext cx="36518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961920" y="3609720"/>
              <a:ext cx="1686240" cy="57600"/>
            </p14:xfrm>
          </p:contentPart>
        </mc:Choice>
        <mc:Fallback xmlns="">
          <p:pic>
            <p:nvPicPr>
              <p:cNvPr id="8" name="Ink 7"/>
              <p:cNvPicPr/>
              <p:nvPr/>
            </p:nvPicPr>
            <p:blipFill>
              <a:blip r:embed="rId10"/>
              <a:stretch>
                <a:fillRect/>
              </a:stretch>
            </p:blipFill>
            <p:spPr>
              <a:xfrm>
                <a:off x="946080" y="3546360"/>
                <a:ext cx="171828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1047600" y="4628880"/>
              <a:ext cx="1305360" cy="38520"/>
            </p14:xfrm>
          </p:contentPart>
        </mc:Choice>
        <mc:Fallback xmlns="">
          <p:pic>
            <p:nvPicPr>
              <p:cNvPr id="9" name="Ink 8"/>
              <p:cNvPicPr/>
              <p:nvPr/>
            </p:nvPicPr>
            <p:blipFill>
              <a:blip r:embed="rId12"/>
              <a:stretch>
                <a:fillRect/>
              </a:stretch>
            </p:blipFill>
            <p:spPr>
              <a:xfrm>
                <a:off x="1031760" y="4565520"/>
                <a:ext cx="133704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2933640" y="4600440"/>
              <a:ext cx="2296080" cy="66960"/>
            </p14:xfrm>
          </p:contentPart>
        </mc:Choice>
        <mc:Fallback xmlns="">
          <p:pic>
            <p:nvPicPr>
              <p:cNvPr id="10" name="Ink 9"/>
              <p:cNvPicPr/>
              <p:nvPr/>
            </p:nvPicPr>
            <p:blipFill>
              <a:blip r:embed="rId14"/>
              <a:stretch>
                <a:fillRect/>
              </a:stretch>
            </p:blipFill>
            <p:spPr>
              <a:xfrm>
                <a:off x="2917800" y="4537080"/>
                <a:ext cx="232776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961920" y="5114880"/>
              <a:ext cx="1191240" cy="38520"/>
            </p14:xfrm>
          </p:contentPart>
        </mc:Choice>
        <mc:Fallback xmlns="">
          <p:pic>
            <p:nvPicPr>
              <p:cNvPr id="11" name="Ink 10"/>
              <p:cNvPicPr/>
              <p:nvPr/>
            </p:nvPicPr>
            <p:blipFill>
              <a:blip r:embed="rId16"/>
              <a:stretch>
                <a:fillRect/>
              </a:stretch>
            </p:blipFill>
            <p:spPr>
              <a:xfrm>
                <a:off x="946080" y="5051160"/>
                <a:ext cx="12229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2409840" y="5048280"/>
              <a:ext cx="1371960" cy="47880"/>
            </p14:xfrm>
          </p:contentPart>
        </mc:Choice>
        <mc:Fallback xmlns="">
          <p:pic>
            <p:nvPicPr>
              <p:cNvPr id="12" name="Ink 11"/>
              <p:cNvPicPr/>
              <p:nvPr/>
            </p:nvPicPr>
            <p:blipFill>
              <a:blip r:embed="rId18"/>
              <a:stretch>
                <a:fillRect/>
              </a:stretch>
            </p:blipFill>
            <p:spPr>
              <a:xfrm>
                <a:off x="2394000" y="4984560"/>
                <a:ext cx="14036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p14:cNvContentPartPr/>
              <p14:nvPr/>
            </p14:nvContentPartPr>
            <p14:xfrm>
              <a:off x="1038240" y="5533920"/>
              <a:ext cx="2381760" cy="95760"/>
            </p14:xfrm>
          </p:contentPart>
        </mc:Choice>
        <mc:Fallback xmlns="">
          <p:pic>
            <p:nvPicPr>
              <p:cNvPr id="13" name="Ink 12"/>
              <p:cNvPicPr/>
              <p:nvPr/>
            </p:nvPicPr>
            <p:blipFill>
              <a:blip r:embed="rId20"/>
              <a:stretch>
                <a:fillRect/>
              </a:stretch>
            </p:blipFill>
            <p:spPr>
              <a:xfrm>
                <a:off x="1022400" y="5470560"/>
                <a:ext cx="241344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p14:cNvContentPartPr/>
              <p14:nvPr/>
            </p14:nvContentPartPr>
            <p14:xfrm>
              <a:off x="3486240" y="5952960"/>
              <a:ext cx="1019520" cy="66960"/>
            </p14:xfrm>
          </p:contentPart>
        </mc:Choice>
        <mc:Fallback xmlns="">
          <p:pic>
            <p:nvPicPr>
              <p:cNvPr id="14" name="Ink 13"/>
              <p:cNvPicPr/>
              <p:nvPr/>
            </p:nvPicPr>
            <p:blipFill>
              <a:blip r:embed="rId22"/>
              <a:stretch>
                <a:fillRect/>
              </a:stretch>
            </p:blipFill>
            <p:spPr>
              <a:xfrm>
                <a:off x="3470400" y="5889600"/>
                <a:ext cx="1051200" cy="194040"/>
              </a:xfrm>
              <a:prstGeom prst="rect">
                <a:avLst/>
              </a:prstGeom>
            </p:spPr>
          </p:pic>
        </mc:Fallback>
      </mc:AlternateContent>
    </p:spTree>
    <p:extLst>
      <p:ext uri="{BB962C8B-B14F-4D97-AF65-F5344CB8AC3E}">
        <p14:creationId xmlns:p14="http://schemas.microsoft.com/office/powerpoint/2010/main" val="2568156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221-F86D-41D6-8489-240086DEB939}"/>
              </a:ext>
            </a:extLst>
          </p:cNvPr>
          <p:cNvSpPr>
            <a:spLocks noGrp="1"/>
          </p:cNvSpPr>
          <p:nvPr>
            <p:ph type="title"/>
          </p:nvPr>
        </p:nvSpPr>
        <p:spPr>
          <a:xfrm>
            <a:off x="1790700" y="621498"/>
            <a:ext cx="8610600" cy="1293028"/>
          </a:xfrm>
        </p:spPr>
        <p:txBody>
          <a:bodyPr/>
          <a:lstStyle/>
          <a:p>
            <a:pPr algn="ctr"/>
            <a:r>
              <a:rPr lang="en-US" b="1" dirty="0">
                <a:latin typeface="Goudy Old Style" panose="02020502050305020303" pitchFamily="18" charset="0"/>
              </a:rPr>
              <a:t>Key Vocabulary for the Legislative Process</a:t>
            </a:r>
          </a:p>
        </p:txBody>
      </p:sp>
      <p:sp>
        <p:nvSpPr>
          <p:cNvPr id="3" name="Content Placeholder 2">
            <a:extLst>
              <a:ext uri="{FF2B5EF4-FFF2-40B4-BE49-F238E27FC236}">
                <a16:creationId xmlns:a16="http://schemas.microsoft.com/office/drawing/2014/main" id="{2A56DB4E-1B88-4B55-86A1-3E8F62630766}"/>
              </a:ext>
            </a:extLst>
          </p:cNvPr>
          <p:cNvSpPr>
            <a:spLocks noGrp="1"/>
          </p:cNvSpPr>
          <p:nvPr>
            <p:ph idx="1"/>
          </p:nvPr>
        </p:nvSpPr>
        <p:spPr/>
        <p:txBody>
          <a:bodyPr>
            <a:noAutofit/>
          </a:bodyPr>
          <a:lstStyle/>
          <a:p>
            <a:r>
              <a:rPr lang="en-US" sz="2000" dirty="0">
                <a:latin typeface="Goudy Old Style" panose="02020502050305020303" pitchFamily="18" charset="0"/>
              </a:rPr>
              <a:t>Rider – a provision not likely to pass on its own merit that is attached to a bill that is certain to pass.  </a:t>
            </a:r>
          </a:p>
          <a:p>
            <a:r>
              <a:rPr lang="en-US" sz="2000" dirty="0">
                <a:latin typeface="Goudy Old Style" panose="02020502050305020303" pitchFamily="18" charset="0"/>
              </a:rPr>
              <a:t>Discharge petition – this petition enables members of either house to force a bill that has remained in committee for 30 days or longer onto the floor for consideration.  </a:t>
            </a:r>
          </a:p>
          <a:p>
            <a:r>
              <a:rPr lang="en-US" sz="2000" dirty="0">
                <a:latin typeface="Goudy Old Style" panose="02020502050305020303" pitchFamily="18" charset="0"/>
              </a:rPr>
              <a:t>Quorum – a majority of the membership that must be present in chambers to conduct business. </a:t>
            </a:r>
          </a:p>
          <a:p>
            <a:r>
              <a:rPr lang="en-US" sz="2000" dirty="0">
                <a:latin typeface="Goudy Old Style" panose="02020502050305020303" pitchFamily="18" charset="0"/>
              </a:rPr>
              <a:t>Engrossed – the bill is engrossed when it is printed in its’ final form. </a:t>
            </a:r>
          </a:p>
          <a:p>
            <a:r>
              <a:rPr lang="en-US" sz="2000" dirty="0">
                <a:latin typeface="Goudy Old Style" panose="02020502050305020303" pitchFamily="18" charset="0"/>
              </a:rPr>
              <a:t>Filibuster – essentially this is the attempt to ‘talk a bill to death’. It is a stalling tactic that is used by a minority of senators seeks to delay or prevent Senate action on a matter. A filibuster can ONLY be used in the Senate.  </a:t>
            </a:r>
          </a:p>
          <a:p>
            <a:r>
              <a:rPr lang="en-US" sz="2000" dirty="0">
                <a:latin typeface="Goudy Old Style" panose="02020502050305020303" pitchFamily="18" charset="0"/>
              </a:rPr>
              <a:t>Cloture – a Senate rule used to limit debate. At least three-fifths of the senate, or 60 members, must vote to invoke cloture.  </a:t>
            </a:r>
          </a:p>
          <a:p>
            <a:r>
              <a:rPr lang="en-US" sz="2000" dirty="0">
                <a:latin typeface="Goudy Old Style" panose="02020502050305020303" pitchFamily="18" charset="0"/>
              </a:rPr>
              <a:t>Veto – when the President refused to sign a bill into law. </a:t>
            </a:r>
          </a:p>
          <a:p>
            <a:r>
              <a:rPr lang="en-US" sz="2000" dirty="0">
                <a:latin typeface="Goudy Old Style" panose="02020502050305020303" pitchFamily="18" charset="0"/>
              </a:rPr>
              <a:t>Pocket veto – if Congress adjourns its’ session within ten days of submitting a bill to the President, and the President does not act, the bill dies. </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771480" y="4181400"/>
              <a:ext cx="1200600" cy="190800"/>
            </p14:xfrm>
          </p:contentPart>
        </mc:Choice>
        <mc:Fallback xmlns="">
          <p:pic>
            <p:nvPicPr>
              <p:cNvPr id="4" name="Ink 3"/>
              <p:cNvPicPr/>
              <p:nvPr/>
            </p:nvPicPr>
            <p:blipFill>
              <a:blip r:embed="rId3"/>
              <a:stretch>
                <a:fillRect/>
              </a:stretch>
            </p:blipFill>
            <p:spPr>
              <a:xfrm>
                <a:off x="755640" y="4117680"/>
                <a:ext cx="123228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81200" y="5810040"/>
              <a:ext cx="781200" cy="153000"/>
            </p14:xfrm>
          </p:contentPart>
        </mc:Choice>
        <mc:Fallback xmlns="">
          <p:pic>
            <p:nvPicPr>
              <p:cNvPr id="5" name="Ink 4"/>
              <p:cNvPicPr/>
              <p:nvPr/>
            </p:nvPicPr>
            <p:blipFill>
              <a:blip r:embed="rId5"/>
              <a:stretch>
                <a:fillRect/>
              </a:stretch>
            </p:blipFill>
            <p:spPr>
              <a:xfrm>
                <a:off x="765000" y="5746680"/>
                <a:ext cx="81324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876240" y="3571920"/>
              <a:ext cx="1343520" cy="2914920"/>
            </p14:xfrm>
          </p:contentPart>
        </mc:Choice>
        <mc:Fallback xmlns="">
          <p:pic>
            <p:nvPicPr>
              <p:cNvPr id="6" name="Ink 5"/>
              <p:cNvPicPr/>
              <p:nvPr/>
            </p:nvPicPr>
            <p:blipFill>
              <a:blip r:embed="rId7"/>
              <a:stretch>
                <a:fillRect/>
              </a:stretch>
            </p:blipFill>
            <p:spPr>
              <a:xfrm>
                <a:off x="866880" y="3562560"/>
                <a:ext cx="1362240" cy="2933640"/>
              </a:xfrm>
              <a:prstGeom prst="rect">
                <a:avLst/>
              </a:prstGeom>
            </p:spPr>
          </p:pic>
        </mc:Fallback>
      </mc:AlternateContent>
    </p:spTree>
    <p:extLst>
      <p:ext uri="{BB962C8B-B14F-4D97-AF65-F5344CB8AC3E}">
        <p14:creationId xmlns:p14="http://schemas.microsoft.com/office/powerpoint/2010/main" val="528468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867" y="518451"/>
            <a:ext cx="8610600" cy="1295400"/>
          </a:xfrm>
        </p:spPr>
        <p:txBody>
          <a:bodyPr/>
          <a:lstStyle/>
          <a:p>
            <a:r>
              <a:rPr lang="en-US" dirty="0">
                <a:latin typeface="Goudy Old Style" panose="02020502050305020303" pitchFamily="18" charset="0"/>
              </a:rPr>
              <a:t>How a Bill becomes a Law</a:t>
            </a:r>
          </a:p>
        </p:txBody>
      </p:sp>
      <p:sp>
        <p:nvSpPr>
          <p:cNvPr id="3" name="Text Placeholder 2"/>
          <p:cNvSpPr>
            <a:spLocks noGrp="1"/>
          </p:cNvSpPr>
          <p:nvPr>
            <p:ph type="body" idx="1"/>
          </p:nvPr>
        </p:nvSpPr>
        <p:spPr>
          <a:xfrm>
            <a:off x="787409" y="1193883"/>
            <a:ext cx="5079991" cy="823912"/>
          </a:xfrm>
        </p:spPr>
        <p:txBody>
          <a:bodyPr/>
          <a:lstStyle/>
          <a:p>
            <a:r>
              <a:rPr lang="en-US" dirty="0">
                <a:latin typeface="Goudy Old Style" panose="02020502050305020303" pitchFamily="18" charset="0"/>
              </a:rPr>
              <a:t>Senate</a:t>
            </a:r>
          </a:p>
        </p:txBody>
      </p:sp>
      <p:sp>
        <p:nvSpPr>
          <p:cNvPr id="4" name="Content Placeholder 3"/>
          <p:cNvSpPr>
            <a:spLocks noGrp="1"/>
          </p:cNvSpPr>
          <p:nvPr>
            <p:ph sz="half" idx="2"/>
          </p:nvPr>
        </p:nvSpPr>
        <p:spPr>
          <a:xfrm>
            <a:off x="550598" y="1989851"/>
            <a:ext cx="5105667" cy="2693988"/>
          </a:xfrm>
        </p:spPr>
        <p:txBody>
          <a:bodyPr>
            <a:normAutofit fontScale="92500" lnSpcReduction="10000"/>
          </a:bodyPr>
          <a:lstStyle/>
          <a:p>
            <a:pPr marL="342900" indent="-342900" defTabSz="457200">
              <a:lnSpc>
                <a:spcPct val="107000"/>
              </a:lnSpc>
              <a:spcBef>
                <a:spcPts val="0"/>
              </a:spcBef>
              <a:spcAft>
                <a:spcPts val="800"/>
              </a:spcAft>
              <a:buFont typeface="+mj-lt"/>
              <a:buAutoNum type="arabicPeriod"/>
              <a:defRPr/>
            </a:pPr>
            <a:r>
              <a:rPr lang="en-US" sz="18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Bill is introduced </a:t>
            </a:r>
          </a:p>
          <a:p>
            <a:pPr marL="342900" indent="-342900" defTabSz="457200">
              <a:lnSpc>
                <a:spcPct val="107000"/>
              </a:lnSpc>
              <a:spcBef>
                <a:spcPts val="0"/>
              </a:spcBef>
              <a:spcAft>
                <a:spcPts val="800"/>
              </a:spcAft>
              <a:buFont typeface="+mj-lt"/>
              <a:buAutoNum type="arabicPeriod"/>
              <a:defRPr/>
            </a:pPr>
            <a:r>
              <a:rPr lang="en-US" sz="18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Bill is sent to Senate committee for review.</a:t>
            </a:r>
          </a:p>
          <a:p>
            <a:pPr marL="342900" indent="-342900" defTabSz="457200">
              <a:lnSpc>
                <a:spcPct val="107000"/>
              </a:lnSpc>
              <a:spcBef>
                <a:spcPts val="0"/>
              </a:spcBef>
              <a:spcAft>
                <a:spcPts val="800"/>
              </a:spcAft>
              <a:buFont typeface="+mj-lt"/>
              <a:buAutoNum type="arabicPeriod"/>
              <a:defRPr/>
            </a:pPr>
            <a:r>
              <a:rPr lang="en-US" sz="18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Committee returns bill to Senate for vote, revises it and returns it, or does not send it back (tables it).</a:t>
            </a:r>
          </a:p>
          <a:p>
            <a:pPr marL="342900" indent="-342900" defTabSz="457200">
              <a:lnSpc>
                <a:spcPct val="107000"/>
              </a:lnSpc>
              <a:spcBef>
                <a:spcPts val="0"/>
              </a:spcBef>
              <a:spcAft>
                <a:spcPts val="800"/>
              </a:spcAft>
              <a:buFont typeface="+mj-lt"/>
              <a:buAutoNum type="arabicPeriod"/>
              <a:defRPr/>
            </a:pPr>
            <a:r>
              <a:rPr lang="en-US" sz="18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Senate votes. If bill passes, it goes to House committee</a:t>
            </a:r>
          </a:p>
          <a:p>
            <a:pPr marL="342900" indent="-342900" defTabSz="457200">
              <a:lnSpc>
                <a:spcPct val="107000"/>
              </a:lnSpc>
              <a:spcBef>
                <a:spcPts val="0"/>
              </a:spcBef>
              <a:spcAft>
                <a:spcPts val="800"/>
              </a:spcAft>
              <a:buFont typeface="+mj-lt"/>
              <a:buAutoNum type="arabicPeriod"/>
              <a:defRPr/>
            </a:pPr>
            <a:r>
              <a:rPr lang="en-US" sz="18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House committee sends bill to House for vote, revises it and sends it to House, or tables it.</a:t>
            </a:r>
          </a:p>
          <a:p>
            <a:pPr marL="0" indent="0" defTabSz="457200">
              <a:lnSpc>
                <a:spcPct val="107000"/>
              </a:lnSpc>
              <a:spcBef>
                <a:spcPts val="0"/>
              </a:spcBef>
              <a:spcAft>
                <a:spcPts val="800"/>
              </a:spcAft>
              <a:buNone/>
              <a:defRPr/>
            </a:pPr>
            <a:endParaRPr lang="en-US" sz="18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endParaRPr>
          </a:p>
          <a:p>
            <a:endParaRPr lang="en-US" dirty="0"/>
          </a:p>
        </p:txBody>
      </p:sp>
      <p:sp>
        <p:nvSpPr>
          <p:cNvPr id="5" name="Text Placeholder 4"/>
          <p:cNvSpPr>
            <a:spLocks noGrp="1"/>
          </p:cNvSpPr>
          <p:nvPr>
            <p:ph type="body" sz="quarter" idx="3"/>
          </p:nvPr>
        </p:nvSpPr>
        <p:spPr>
          <a:xfrm>
            <a:off x="6289150" y="989939"/>
            <a:ext cx="5105400" cy="823912"/>
          </a:xfrm>
        </p:spPr>
        <p:txBody>
          <a:bodyPr/>
          <a:lstStyle/>
          <a:p>
            <a:r>
              <a:rPr lang="en-US" dirty="0">
                <a:latin typeface="Goudy Old Style" panose="02020502050305020303" pitchFamily="18" charset="0"/>
              </a:rPr>
              <a:t>House of Representatives</a:t>
            </a:r>
          </a:p>
        </p:txBody>
      </p:sp>
      <p:sp>
        <p:nvSpPr>
          <p:cNvPr id="6" name="Content Placeholder 5"/>
          <p:cNvSpPr>
            <a:spLocks noGrp="1"/>
          </p:cNvSpPr>
          <p:nvPr>
            <p:ph sz="quarter" idx="4"/>
          </p:nvPr>
        </p:nvSpPr>
        <p:spPr>
          <a:xfrm>
            <a:off x="6104211" y="1875104"/>
            <a:ext cx="5334000" cy="2674063"/>
          </a:xfrm>
        </p:spPr>
        <p:txBody>
          <a:bodyPr>
            <a:normAutofit fontScale="92500" lnSpcReduction="10000"/>
          </a:bodyPr>
          <a:lstStyle/>
          <a:p>
            <a:pPr marL="342900" indent="-342900" defTabSz="457200">
              <a:lnSpc>
                <a:spcPct val="107000"/>
              </a:lnSpc>
              <a:spcBef>
                <a:spcPts val="0"/>
              </a:spcBef>
              <a:spcAft>
                <a:spcPts val="800"/>
              </a:spcAft>
              <a:buFont typeface="+mj-lt"/>
              <a:buAutoNum type="arabicPeriod"/>
              <a:defRPr/>
            </a:pPr>
            <a:r>
              <a:rPr lang="en-US" sz="19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Bill is introduced </a:t>
            </a:r>
          </a:p>
          <a:p>
            <a:pPr marL="342900" indent="-342900" defTabSz="457200">
              <a:lnSpc>
                <a:spcPct val="107000"/>
              </a:lnSpc>
              <a:spcBef>
                <a:spcPts val="0"/>
              </a:spcBef>
              <a:spcAft>
                <a:spcPts val="800"/>
              </a:spcAft>
              <a:buFont typeface="+mj-lt"/>
              <a:buAutoNum type="arabicPeriod"/>
              <a:defRPr/>
            </a:pPr>
            <a:r>
              <a:rPr lang="en-US" sz="19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Bill is sent to House committee for review.</a:t>
            </a:r>
          </a:p>
          <a:p>
            <a:pPr marL="342900" indent="-342900" defTabSz="457200">
              <a:lnSpc>
                <a:spcPct val="107000"/>
              </a:lnSpc>
              <a:spcBef>
                <a:spcPts val="0"/>
              </a:spcBef>
              <a:spcAft>
                <a:spcPts val="800"/>
              </a:spcAft>
              <a:buFont typeface="+mj-lt"/>
              <a:buAutoNum type="arabicPeriod"/>
              <a:defRPr/>
            </a:pPr>
            <a:r>
              <a:rPr lang="en-US" sz="19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Committee returns bill to House for vote, revises it and returns it, or does not send it back (tables it).</a:t>
            </a:r>
          </a:p>
          <a:p>
            <a:pPr marL="342900" indent="-342900" defTabSz="457200">
              <a:lnSpc>
                <a:spcPct val="107000"/>
              </a:lnSpc>
              <a:spcBef>
                <a:spcPts val="0"/>
              </a:spcBef>
              <a:spcAft>
                <a:spcPts val="800"/>
              </a:spcAft>
              <a:buFont typeface="+mj-lt"/>
              <a:buAutoNum type="arabicPeriod"/>
              <a:defRPr/>
            </a:pPr>
            <a:r>
              <a:rPr lang="en-US" sz="19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House votes. If bill passes, it goes to Senate committee</a:t>
            </a:r>
          </a:p>
          <a:p>
            <a:pPr marL="457200" indent="-457200">
              <a:buFont typeface="+mj-lt"/>
              <a:buAutoNum type="arabicPeriod"/>
            </a:pPr>
            <a:r>
              <a:rPr lang="en-US" sz="1900"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Senate committee sends bill to Senate for vote, revises it and sends it to Senate, or tables it.</a:t>
            </a:r>
          </a:p>
          <a:p>
            <a:endParaRPr lang="en-US" dirty="0"/>
          </a:p>
        </p:txBody>
      </p:sp>
      <p:sp>
        <p:nvSpPr>
          <p:cNvPr id="8" name="TextBox 7"/>
          <p:cNvSpPr txBox="1"/>
          <p:nvPr/>
        </p:nvSpPr>
        <p:spPr>
          <a:xfrm>
            <a:off x="705451" y="6171736"/>
            <a:ext cx="4795960" cy="388696"/>
          </a:xfrm>
          <a:prstGeom prst="rect">
            <a:avLst/>
          </a:prstGeom>
          <a:noFill/>
        </p:spPr>
        <p:txBody>
          <a:bodyPr wrap="square" rtlCol="0">
            <a:spAutoFit/>
          </a:bodyPr>
          <a:lstStyle/>
          <a:p>
            <a:pPr>
              <a:lnSpc>
                <a:spcPct val="107000"/>
              </a:lnSpc>
              <a:spcAft>
                <a:spcPts val="800"/>
              </a:spcAft>
              <a:defRPr/>
            </a:pPr>
            <a:r>
              <a:rPr lang="en-US" b="1"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Congress can override veto by two-third vote</a:t>
            </a:r>
            <a:endParaRPr lang="en-US" dirty="0">
              <a:latin typeface="Goudy Old Style" panose="02020502050305020303" pitchFamily="18" charset="0"/>
            </a:endParaRPr>
          </a:p>
        </p:txBody>
      </p:sp>
      <p:sp>
        <p:nvSpPr>
          <p:cNvPr id="9" name="TextBox 8"/>
          <p:cNvSpPr txBox="1"/>
          <p:nvPr/>
        </p:nvSpPr>
        <p:spPr>
          <a:xfrm>
            <a:off x="3547535" y="4445583"/>
            <a:ext cx="4639733" cy="2178289"/>
          </a:xfrm>
          <a:prstGeom prst="rect">
            <a:avLst/>
          </a:prstGeom>
          <a:noFill/>
        </p:spPr>
        <p:txBody>
          <a:bodyPr wrap="square" rtlCol="0">
            <a:spAutoFit/>
          </a:bodyPr>
          <a:lstStyle/>
          <a:p>
            <a:pPr algn="ctr">
              <a:lnSpc>
                <a:spcPct val="107000"/>
              </a:lnSpc>
              <a:spcAft>
                <a:spcPts val="800"/>
              </a:spcAft>
              <a:defRPr/>
            </a:pPr>
            <a:r>
              <a:rPr lang="en-US" b="1"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If a bill is approved, it is reviewed by a committee made up of members from both chambers</a:t>
            </a:r>
            <a:endParaRPr lang="en-US" dirty="0">
              <a:solidFill>
                <a:prstClr val="black"/>
              </a:solidFill>
              <a:latin typeface="Goudy Old Style" panose="02020502050305020303" pitchFamily="18" charset="0"/>
              <a:ea typeface="Calibri" panose="020F0502020204030204" pitchFamily="34" charset="0"/>
              <a:cs typeface="Times New Roman" panose="02020603050405020304" pitchFamily="18" charset="0"/>
            </a:endParaRPr>
          </a:p>
          <a:p>
            <a:pPr algn="ctr">
              <a:lnSpc>
                <a:spcPct val="107000"/>
              </a:lnSpc>
              <a:spcAft>
                <a:spcPts val="800"/>
              </a:spcAft>
              <a:defRPr/>
            </a:pPr>
            <a:r>
              <a:rPr lang="en-US" b="1"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Revised bill goes to both chambers for vote</a:t>
            </a:r>
          </a:p>
          <a:p>
            <a:pPr algn="ctr">
              <a:lnSpc>
                <a:spcPct val="107000"/>
              </a:lnSpc>
              <a:spcAft>
                <a:spcPts val="800"/>
              </a:spcAft>
              <a:defRPr/>
            </a:pPr>
            <a:r>
              <a:rPr lang="en-US" b="1"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If bill passes, it is sent to the president</a:t>
            </a:r>
            <a:endParaRPr lang="en-US" dirty="0">
              <a:solidFill>
                <a:prstClr val="black"/>
              </a:solidFill>
              <a:latin typeface="Goudy Old Style" panose="02020502050305020303" pitchFamily="18" charset="0"/>
              <a:ea typeface="Calibri" panose="020F0502020204030204" pitchFamily="34" charset="0"/>
              <a:cs typeface="Times New Roman" panose="02020603050405020304" pitchFamily="18" charset="0"/>
            </a:endParaRPr>
          </a:p>
          <a:p>
            <a:pPr algn="ctr">
              <a:lnSpc>
                <a:spcPct val="107000"/>
              </a:lnSpc>
              <a:spcAft>
                <a:spcPts val="800"/>
              </a:spcAft>
              <a:defRPr/>
            </a:pPr>
            <a:endParaRPr lang="en-US" dirty="0">
              <a:solidFill>
                <a:prstClr val="black"/>
              </a:solidFill>
              <a:latin typeface="Goudy Old Style" panose="02020502050305020303"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6891869" y="6171738"/>
            <a:ext cx="5300133" cy="685059"/>
          </a:xfrm>
          <a:prstGeom prst="rect">
            <a:avLst/>
          </a:prstGeom>
          <a:noFill/>
        </p:spPr>
        <p:txBody>
          <a:bodyPr wrap="square" rtlCol="0">
            <a:spAutoFit/>
          </a:bodyPr>
          <a:lstStyle/>
          <a:p>
            <a:pPr>
              <a:lnSpc>
                <a:spcPct val="107000"/>
              </a:lnSpc>
              <a:spcAft>
                <a:spcPts val="800"/>
              </a:spcAft>
              <a:defRPr/>
            </a:pPr>
            <a:r>
              <a:rPr lang="en-US" b="1" dirty="0">
                <a:solidFill>
                  <a:prstClr val="black"/>
                </a:solidFill>
                <a:latin typeface="Goudy Old Style" panose="02020502050305020303" pitchFamily="18" charset="0"/>
                <a:ea typeface="Calibri" panose="020F0502020204030204" pitchFamily="34" charset="0"/>
                <a:cs typeface="Times New Roman" panose="02020603050405020304" pitchFamily="18" charset="0"/>
              </a:rPr>
              <a:t>President signs bill- bill becomes law, President vetoes bill-</a:t>
            </a:r>
            <a:endParaRPr lang="en-US" dirty="0">
              <a:latin typeface="Goudy Old Style" panose="02020502050305020303" pitchFamily="18" charset="0"/>
            </a:endParaRPr>
          </a:p>
        </p:txBody>
      </p:sp>
    </p:spTree>
    <p:extLst>
      <p:ext uri="{BB962C8B-B14F-4D97-AF65-F5344CB8AC3E}">
        <p14:creationId xmlns:p14="http://schemas.microsoft.com/office/powerpoint/2010/main" val="4022129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6" y="662773"/>
            <a:ext cx="8610600" cy="1293028"/>
          </a:xfrm>
        </p:spPr>
        <p:txBody>
          <a:bodyPr/>
          <a:lstStyle/>
          <a:p>
            <a:pPr algn="ctr"/>
            <a:r>
              <a:rPr lang="en-US" b="1" u="sng" dirty="0">
                <a:latin typeface="Goudy Old Style" panose="02020502050305020303" pitchFamily="18" charset="0"/>
              </a:rPr>
              <a:t>How a Bill Becomes a Law: Road Map</a:t>
            </a:r>
          </a:p>
        </p:txBody>
      </p:sp>
      <p:sp>
        <p:nvSpPr>
          <p:cNvPr id="3" name="Content Placeholder 2"/>
          <p:cNvSpPr>
            <a:spLocks noGrp="1"/>
          </p:cNvSpPr>
          <p:nvPr>
            <p:ph sz="half" idx="1"/>
          </p:nvPr>
        </p:nvSpPr>
        <p:spPr/>
        <p:txBody>
          <a:bodyPr>
            <a:normAutofit/>
          </a:bodyPr>
          <a:lstStyle/>
          <a:p>
            <a:r>
              <a:rPr lang="en-US" sz="4400" dirty="0">
                <a:latin typeface="Goudy Old Style" panose="02020502050305020303" pitchFamily="18" charset="0"/>
              </a:rPr>
              <a:t>Use the Flow-Chart and Notes from class today and create a visual describing How a Bill becomes a Law.</a:t>
            </a:r>
          </a:p>
        </p:txBody>
      </p:sp>
      <p:pic>
        <p:nvPicPr>
          <p:cNvPr id="5" name="Content Placeholder 4"/>
          <p:cNvPicPr>
            <a:picLocks noGrp="1" noChangeAspect="1"/>
          </p:cNvPicPr>
          <p:nvPr>
            <p:ph sz="half" idx="2"/>
          </p:nvPr>
        </p:nvPicPr>
        <p:blipFill>
          <a:blip r:embed="rId2"/>
          <a:stretch>
            <a:fillRect/>
          </a:stretch>
        </p:blipFill>
        <p:spPr>
          <a:xfrm>
            <a:off x="6976533" y="1836638"/>
            <a:ext cx="3937000" cy="5229144"/>
          </a:xfrm>
          <a:prstGeom prst="rect">
            <a:avLst/>
          </a:prstGeom>
        </p:spPr>
      </p:pic>
    </p:spTree>
    <p:extLst>
      <p:ext uri="{BB962C8B-B14F-4D97-AF65-F5344CB8AC3E}">
        <p14:creationId xmlns:p14="http://schemas.microsoft.com/office/powerpoint/2010/main" val="2538242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781306"/>
            <a:ext cx="8610600" cy="1293028"/>
          </a:xfrm>
        </p:spPr>
        <p:txBody>
          <a:bodyPr>
            <a:normAutofit/>
          </a:bodyPr>
          <a:lstStyle/>
          <a:p>
            <a:pPr algn="ctr"/>
            <a:r>
              <a:rPr lang="en-US" sz="6600" b="1" u="sng" dirty="0">
                <a:latin typeface="Goudy Old Style" panose="02020502050305020303" pitchFamily="18" charset="0"/>
              </a:rPr>
              <a:t>Research a bill</a:t>
            </a:r>
          </a:p>
        </p:txBody>
      </p:sp>
      <p:sp>
        <p:nvSpPr>
          <p:cNvPr id="3" name="Content Placeholder 2"/>
          <p:cNvSpPr>
            <a:spLocks noGrp="1"/>
          </p:cNvSpPr>
          <p:nvPr>
            <p:ph idx="1"/>
          </p:nvPr>
        </p:nvSpPr>
        <p:spPr/>
        <p:txBody>
          <a:bodyPr>
            <a:normAutofit lnSpcReduction="10000"/>
          </a:bodyPr>
          <a:lstStyle/>
          <a:p>
            <a:r>
              <a:rPr lang="en-US" b="1" dirty="0">
                <a:latin typeface="Goudy Old Style" panose="02020502050305020303" pitchFamily="18" charset="0"/>
              </a:rPr>
              <a:t>Research a Bill</a:t>
            </a:r>
            <a:r>
              <a:rPr lang="en-US" dirty="0">
                <a:latin typeface="Goudy Old Style" panose="02020502050305020303" pitchFamily="18" charset="0"/>
              </a:rPr>
              <a:t>:  </a:t>
            </a:r>
          </a:p>
          <a:p>
            <a:r>
              <a:rPr lang="en-US" dirty="0">
                <a:latin typeface="Goudy Old Style" panose="02020502050305020303" pitchFamily="18" charset="0"/>
              </a:rPr>
              <a:t>Urge your students to learn about a real bill that they might know, whether that is a historic civil rights law or a local bill creating a road or national park. Students can use </a:t>
            </a:r>
            <a:r>
              <a:rPr lang="en-US" u="sng" dirty="0">
                <a:latin typeface="Goudy Old Style" panose="02020502050305020303" pitchFamily="18" charset="0"/>
                <a:hlinkClick r:id="rId2"/>
              </a:rPr>
              <a:t>Congress.gov to research bills by topic, sponsors and lawmaker</a:t>
            </a:r>
            <a:r>
              <a:rPr lang="en-US" dirty="0">
                <a:latin typeface="Goudy Old Style" panose="02020502050305020303" pitchFamily="18" charset="0"/>
              </a:rPr>
              <a:t>. They can also look up bills that are stuck or died on the way to the president’s desk.</a:t>
            </a:r>
          </a:p>
          <a:p>
            <a:r>
              <a:rPr lang="en-US" dirty="0">
                <a:latin typeface="Goudy Old Style" panose="02020502050305020303" pitchFamily="18" charset="0"/>
              </a:rPr>
              <a:t>You will research and list the following information:</a:t>
            </a:r>
          </a:p>
          <a:p>
            <a:pPr lvl="0"/>
            <a:r>
              <a:rPr lang="en-US" dirty="0">
                <a:latin typeface="Goudy Old Style" panose="02020502050305020303" pitchFamily="18" charset="0"/>
              </a:rPr>
              <a:t>What the Bill would do</a:t>
            </a:r>
          </a:p>
          <a:p>
            <a:pPr lvl="0"/>
            <a:r>
              <a:rPr lang="en-US" dirty="0">
                <a:latin typeface="Goudy Old Style" panose="02020502050305020303" pitchFamily="18" charset="0"/>
              </a:rPr>
              <a:t>The Sponsor(s) of the bill</a:t>
            </a:r>
          </a:p>
          <a:p>
            <a:pPr lvl="0"/>
            <a:r>
              <a:rPr lang="en-US" dirty="0">
                <a:latin typeface="Goudy Old Style" panose="02020502050305020303" pitchFamily="18" charset="0"/>
              </a:rPr>
              <a:t>Committees involved</a:t>
            </a:r>
          </a:p>
          <a:p>
            <a:pPr lvl="0"/>
            <a:r>
              <a:rPr lang="en-US" dirty="0">
                <a:latin typeface="Goudy Old Style" panose="02020502050305020303" pitchFamily="18" charset="0"/>
              </a:rPr>
              <a:t>Latest Action </a:t>
            </a:r>
          </a:p>
          <a:p>
            <a:pPr lvl="0"/>
            <a:r>
              <a:rPr lang="en-US" dirty="0">
                <a:latin typeface="Goudy Old Style" panose="02020502050305020303" pitchFamily="18" charset="0"/>
              </a:rPr>
              <a:t>Tracker</a:t>
            </a:r>
          </a:p>
          <a:p>
            <a:endParaRPr lang="en-US" dirty="0"/>
          </a:p>
        </p:txBody>
      </p:sp>
    </p:spTree>
    <p:extLst>
      <p:ext uri="{BB962C8B-B14F-4D97-AF65-F5344CB8AC3E}">
        <p14:creationId xmlns:p14="http://schemas.microsoft.com/office/powerpoint/2010/main" val="3522758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ED5D7F-4B5D-4A38-AAA2-36164CD75E01}"/>
              </a:ext>
            </a:extLst>
          </p:cNvPr>
          <p:cNvSpPr>
            <a:spLocks noGrp="1"/>
          </p:cNvSpPr>
          <p:nvPr>
            <p:ph type="title"/>
          </p:nvPr>
        </p:nvSpPr>
        <p:spPr>
          <a:xfrm>
            <a:off x="1291883" y="947253"/>
            <a:ext cx="8610600" cy="1293028"/>
          </a:xfrm>
        </p:spPr>
        <p:txBody>
          <a:bodyPr>
            <a:normAutofit/>
          </a:bodyPr>
          <a:lstStyle/>
          <a:p>
            <a:pPr algn="ctr"/>
            <a:r>
              <a:rPr lang="en-US" sz="5400" b="1" u="sng" dirty="0">
                <a:latin typeface="Goudy Old Style" panose="02020502050305020303" pitchFamily="18" charset="0"/>
              </a:rPr>
              <a:t>Legislative branch</a:t>
            </a:r>
          </a:p>
        </p:txBody>
      </p:sp>
      <p:pic>
        <p:nvPicPr>
          <p:cNvPr id="6" name="Content Placeholder 5">
            <a:extLst>
              <a:ext uri="{FF2B5EF4-FFF2-40B4-BE49-F238E27FC236}">
                <a16:creationId xmlns:a16="http://schemas.microsoft.com/office/drawing/2014/main" id="{AB592CE4-8399-4ACA-A0A0-18B7FE89C9FA}"/>
              </a:ext>
            </a:extLst>
          </p:cNvPr>
          <p:cNvPicPr>
            <a:picLocks noGrp="1" noChangeAspect="1"/>
          </p:cNvPicPr>
          <p:nvPr>
            <p:ph idx="1"/>
          </p:nvPr>
        </p:nvPicPr>
        <p:blipFill>
          <a:blip r:embed="rId2"/>
          <a:stretch>
            <a:fillRect/>
          </a:stretch>
        </p:blipFill>
        <p:spPr>
          <a:xfrm>
            <a:off x="475937" y="2536593"/>
            <a:ext cx="10820400" cy="1091026"/>
          </a:xfrm>
          <a:prstGeom prst="rect">
            <a:avLst/>
          </a:prstGeom>
        </p:spPr>
      </p:pic>
      <p:sp>
        <p:nvSpPr>
          <p:cNvPr id="8" name="Rectangle 7">
            <a:extLst>
              <a:ext uri="{FF2B5EF4-FFF2-40B4-BE49-F238E27FC236}">
                <a16:creationId xmlns:a16="http://schemas.microsoft.com/office/drawing/2014/main" id="{A22BC129-56BD-42E8-B17E-0D18351FC8AC}"/>
              </a:ext>
            </a:extLst>
          </p:cNvPr>
          <p:cNvSpPr/>
          <p:nvPr/>
        </p:nvSpPr>
        <p:spPr>
          <a:xfrm>
            <a:off x="614597" y="3477718"/>
            <a:ext cx="8529403" cy="954107"/>
          </a:xfrm>
          <a:prstGeom prst="rect">
            <a:avLst/>
          </a:prstGeom>
        </p:spPr>
        <p:txBody>
          <a:bodyPr wrap="square">
            <a:spAutoFit/>
          </a:bodyPr>
          <a:lstStyle/>
          <a:p>
            <a:r>
              <a:rPr lang="en-US" sz="2800" b="1" i="1" u="sng" dirty="0">
                <a:latin typeface="Goudy Old Style" panose="02020502050305020303" pitchFamily="18" charset="0"/>
              </a:rPr>
              <a:t>SSCG8f:</a:t>
            </a:r>
            <a:r>
              <a:rPr lang="en-US" sz="2800" b="1" dirty="0">
                <a:latin typeface="Goudy Old Style" panose="02020502050305020303" pitchFamily="18" charset="0"/>
              </a:rPr>
              <a:t> Explain the functions of various leadership positions and committees within the legislature.</a:t>
            </a:r>
          </a:p>
        </p:txBody>
      </p:sp>
    </p:spTree>
    <p:extLst>
      <p:ext uri="{BB962C8B-B14F-4D97-AF65-F5344CB8AC3E}">
        <p14:creationId xmlns:p14="http://schemas.microsoft.com/office/powerpoint/2010/main" val="557961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u="sng" dirty="0" smtClean="0">
                <a:latin typeface="Times New Roman" panose="02020603050405020304" pitchFamily="18" charset="0"/>
                <a:cs typeface="Times New Roman" panose="02020603050405020304" pitchFamily="18" charset="0"/>
              </a:rPr>
              <a:t>SPEAKER OF THE HOUSE</a:t>
            </a:r>
            <a:endParaRPr lang="en-US" u="sng"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p:txBody>
          <a:bodyPr/>
          <a:lstStyle/>
          <a:p>
            <a:r>
              <a:rPr lang="en-US" dirty="0">
                <a:latin typeface="Times New Roman" panose="02020603050405020304" pitchFamily="18" charset="0"/>
                <a:cs typeface="Times New Roman" panose="02020603050405020304" pitchFamily="18" charset="0"/>
              </a:rPr>
              <a:t>The Speaker of the House is the most important position in Congress. The Speaker is the elected, presiding officer of the House of Representatives. The Speaker is chosen from the majority party in the House and is typically the longest serving House member.</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14944" y="2057401"/>
            <a:ext cx="3026335" cy="4539503"/>
          </a:xfr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504800" y="2381040"/>
              <a:ext cx="2372400" cy="66960"/>
            </p14:xfrm>
          </p:contentPart>
        </mc:Choice>
        <mc:Fallback xmlns="">
          <p:pic>
            <p:nvPicPr>
              <p:cNvPr id="2" name="Ink 1"/>
              <p:cNvPicPr/>
              <p:nvPr/>
            </p:nvPicPr>
            <p:blipFill>
              <a:blip r:embed="rId4"/>
              <a:stretch>
                <a:fillRect/>
              </a:stretch>
            </p:blipFill>
            <p:spPr>
              <a:xfrm>
                <a:off x="1488960" y="2317680"/>
                <a:ext cx="240408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3171960" y="3590640"/>
              <a:ext cx="1486080" cy="76680"/>
            </p14:xfrm>
          </p:contentPart>
        </mc:Choice>
        <mc:Fallback xmlns="">
          <p:pic>
            <p:nvPicPr>
              <p:cNvPr id="3" name="Ink 2"/>
              <p:cNvPicPr/>
              <p:nvPr/>
            </p:nvPicPr>
            <p:blipFill>
              <a:blip r:embed="rId6"/>
              <a:stretch>
                <a:fillRect/>
              </a:stretch>
            </p:blipFill>
            <p:spPr>
              <a:xfrm>
                <a:off x="3156120" y="3527280"/>
                <a:ext cx="151776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4067280" y="3886200"/>
              <a:ext cx="733680" cy="28800"/>
            </p14:xfrm>
          </p:contentPart>
        </mc:Choice>
        <mc:Fallback xmlns="">
          <p:pic>
            <p:nvPicPr>
              <p:cNvPr id="6" name="Ink 5"/>
              <p:cNvPicPr/>
              <p:nvPr/>
            </p:nvPicPr>
            <p:blipFill>
              <a:blip r:embed="rId8"/>
              <a:stretch>
                <a:fillRect/>
              </a:stretch>
            </p:blipFill>
            <p:spPr>
              <a:xfrm>
                <a:off x="4051440" y="3822480"/>
                <a:ext cx="765360" cy="155880"/>
              </a:xfrm>
              <a:prstGeom prst="rect">
                <a:avLst/>
              </a:prstGeom>
            </p:spPr>
          </p:pic>
        </mc:Fallback>
      </mc:AlternateContent>
    </p:spTree>
    <p:extLst>
      <p:ext uri="{BB962C8B-B14F-4D97-AF65-F5344CB8AC3E}">
        <p14:creationId xmlns:p14="http://schemas.microsoft.com/office/powerpoint/2010/main" val="906488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320636" y="2194561"/>
            <a:ext cx="4787486" cy="2680992"/>
          </a:xfrm>
          <a:prstGeom prst="rect">
            <a:avLst/>
          </a:prstGeom>
        </p:spPr>
      </p:pic>
      <p:sp>
        <p:nvSpPr>
          <p:cNvPr id="4" name="Content Placeholder 3"/>
          <p:cNvSpPr>
            <a:spLocks noGrp="1"/>
          </p:cNvSpPr>
          <p:nvPr>
            <p:ph sz="half" idx="2"/>
          </p:nvPr>
        </p:nvSpPr>
        <p:spPr/>
        <p:txBody>
          <a:bodyPr>
            <a:normAutofit/>
          </a:bodyPr>
          <a:lstStyle/>
          <a:p>
            <a:r>
              <a:rPr lang="en-US" dirty="0">
                <a:latin typeface="Times New Roman" panose="02020603050405020304" pitchFamily="18" charset="0"/>
                <a:cs typeface="Times New Roman" panose="02020603050405020304" pitchFamily="18" charset="0"/>
              </a:rPr>
              <a:t>The Speaker’s powers revolve around two primary duties: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preside over the </a:t>
            </a:r>
            <a:r>
              <a:rPr lang="en-US" dirty="0" smtClean="0">
                <a:latin typeface="Times New Roman" panose="02020603050405020304" pitchFamily="18" charset="0"/>
                <a:cs typeface="Times New Roman" panose="02020603050405020304" pitchFamily="18" charset="0"/>
              </a:rPr>
              <a:t>House </a:t>
            </a:r>
          </a:p>
          <a:p>
            <a:r>
              <a:rPr lang="en-US" dirty="0" smtClean="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maintain order. The Speaker presides over most sessions of Congress.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 </a:t>
            </a:r>
            <a:r>
              <a:rPr lang="en-US" dirty="0">
                <a:latin typeface="Times New Roman" panose="02020603050405020304" pitchFamily="18" charset="0"/>
                <a:cs typeface="Times New Roman" panose="02020603050405020304" pitchFamily="18" charset="0"/>
              </a:rPr>
              <a:t>member of the House may speak unless he or she is recognized by the Speaker and given permission to speak. </a:t>
            </a:r>
          </a:p>
          <a:p>
            <a:endParaRPr lang="en-US" dirty="0"/>
          </a:p>
        </p:txBody>
      </p:sp>
      <p:pic>
        <p:nvPicPr>
          <p:cNvPr id="6" name="Picture 5"/>
          <p:cNvPicPr>
            <a:picLocks noChangeAspect="1"/>
          </p:cNvPicPr>
          <p:nvPr/>
        </p:nvPicPr>
        <p:blipFill>
          <a:blip r:embed="rId3"/>
          <a:stretch>
            <a:fillRect/>
          </a:stretch>
        </p:blipFill>
        <p:spPr>
          <a:xfrm>
            <a:off x="2548313" y="4206623"/>
            <a:ext cx="3623887" cy="246477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819840" y="3162240"/>
              <a:ext cx="829080" cy="28800"/>
            </p14:xfrm>
          </p:contentPart>
        </mc:Choice>
        <mc:Fallback xmlns="">
          <p:pic>
            <p:nvPicPr>
              <p:cNvPr id="3" name="Ink 2"/>
              <p:cNvPicPr/>
              <p:nvPr/>
            </p:nvPicPr>
            <p:blipFill>
              <a:blip r:embed="rId5"/>
              <a:stretch>
                <a:fillRect/>
              </a:stretch>
            </p:blipFill>
            <p:spPr>
              <a:xfrm>
                <a:off x="6804000" y="3098520"/>
                <a:ext cx="860760" cy="156240"/>
              </a:xfrm>
              <a:prstGeom prst="rect">
                <a:avLst/>
              </a:prstGeom>
            </p:spPr>
          </p:pic>
        </mc:Fallback>
      </mc:AlternateContent>
    </p:spTree>
    <p:extLst>
      <p:ext uri="{BB962C8B-B14F-4D97-AF65-F5344CB8AC3E}">
        <p14:creationId xmlns:p14="http://schemas.microsoft.com/office/powerpoint/2010/main" val="1474662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u="sng" dirty="0" smtClean="0">
                <a:latin typeface="Times New Roman" panose="02020603050405020304" pitchFamily="18" charset="0"/>
                <a:cs typeface="Times New Roman" panose="02020603050405020304" pitchFamily="18" charset="0"/>
              </a:rPr>
              <a:t>Other Duties</a:t>
            </a:r>
            <a:endParaRPr lang="en-US" u="sng"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Other duties include: interprets and applies the rules of the House, refers bills to committees, rules on points of order, puts motions to a vote, and names the members of all select and conference committees.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Speaker must sign all resolutions and bills passed by the House. The Speaker may vote, but typically only does so in the event of a tie. </a:t>
            </a:r>
          </a:p>
          <a:p>
            <a:endParaRPr lang="en-US" dirty="0"/>
          </a:p>
          <a:p>
            <a:endParaRPr lang="en-US"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124080" y="3466800"/>
              <a:ext cx="457560" cy="48240"/>
            </p14:xfrm>
          </p:contentPart>
        </mc:Choice>
        <mc:Fallback xmlns="">
          <p:pic>
            <p:nvPicPr>
              <p:cNvPr id="2" name="Ink 1"/>
              <p:cNvPicPr/>
              <p:nvPr/>
            </p:nvPicPr>
            <p:blipFill>
              <a:blip r:embed="rId3"/>
              <a:stretch>
                <a:fillRect/>
              </a:stretch>
            </p:blipFill>
            <p:spPr>
              <a:xfrm>
                <a:off x="3108240" y="3403440"/>
                <a:ext cx="48924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676760" y="3695760"/>
              <a:ext cx="1495800" cy="95400"/>
            </p14:xfrm>
          </p:contentPart>
        </mc:Choice>
        <mc:Fallback xmlns="">
          <p:pic>
            <p:nvPicPr>
              <p:cNvPr id="3" name="Ink 2"/>
              <p:cNvPicPr/>
              <p:nvPr/>
            </p:nvPicPr>
            <p:blipFill>
              <a:blip r:embed="rId5"/>
              <a:stretch>
                <a:fillRect/>
              </a:stretch>
            </p:blipFill>
            <p:spPr>
              <a:xfrm>
                <a:off x="4660920" y="3632040"/>
                <a:ext cx="1527480" cy="222480"/>
              </a:xfrm>
              <a:prstGeom prst="rect">
                <a:avLst/>
              </a:prstGeom>
            </p:spPr>
          </p:pic>
        </mc:Fallback>
      </mc:AlternateContent>
    </p:spTree>
    <p:extLst>
      <p:ext uri="{BB962C8B-B14F-4D97-AF65-F5344CB8AC3E}">
        <p14:creationId xmlns:p14="http://schemas.microsoft.com/office/powerpoint/2010/main" val="3488104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u="sng" dirty="0">
                <a:latin typeface="Goudy Old Style" panose="02020502050305020303" pitchFamily="18" charset="0"/>
              </a:rPr>
              <a:t>President of the senate</a:t>
            </a:r>
            <a:endParaRPr lang="en-US" dirty="0"/>
          </a:p>
        </p:txBody>
      </p:sp>
      <p:sp>
        <p:nvSpPr>
          <p:cNvPr id="5" name="Content Placeholder 4"/>
          <p:cNvSpPr>
            <a:spLocks noGrp="1"/>
          </p:cNvSpPr>
          <p:nvPr>
            <p:ph sz="half"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The President of the Senate is always the Vice President of the United States and is the Senate’s presiding officer. Unlike the Speaker of the House, the President of the Senate is not an elected member of Congress and may not even be a member of the majority party in the Senate.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President of the Senate does have the following powers: recognize members who want to speak, put measures to a vote, and vote ONLY in the event of a tie. In addition, the President of the Senate may NOT debate a bill. </a:t>
            </a:r>
          </a:p>
          <a:p>
            <a:endParaRPr lang="en-US" dirty="0"/>
          </a:p>
        </p:txBody>
      </p:sp>
      <p:sp>
        <p:nvSpPr>
          <p:cNvPr id="6" name="Content Placeholder 5"/>
          <p:cNvSpPr>
            <a:spLocks noGrp="1"/>
          </p:cNvSpPr>
          <p:nvPr>
            <p:ph sz="half" idx="2"/>
          </p:nvPr>
        </p:nvSpPr>
        <p:spPr/>
        <p:txBody>
          <a:bodyPr>
            <a:normAutofit lnSpcReduction="10000"/>
          </a:bodyPr>
          <a:lstStyle/>
          <a:p>
            <a:r>
              <a:rPr lang="en-US" dirty="0">
                <a:latin typeface="Goudy Old Style" panose="02020502050305020303" pitchFamily="18" charset="0"/>
              </a:rPr>
              <a:t>VP Mike Pence</a:t>
            </a:r>
          </a:p>
          <a:p>
            <a:endParaRPr lang="en-US" dirty="0"/>
          </a:p>
          <a:p>
            <a:endParaRPr lang="en-US" dirty="0"/>
          </a:p>
        </p:txBody>
      </p:sp>
      <p:pic>
        <p:nvPicPr>
          <p:cNvPr id="7" name="Picture 6"/>
          <p:cNvPicPr>
            <a:picLocks noChangeAspect="1"/>
          </p:cNvPicPr>
          <p:nvPr/>
        </p:nvPicPr>
        <p:blipFill>
          <a:blip r:embed="rId2"/>
          <a:stretch>
            <a:fillRect/>
          </a:stretch>
        </p:blipFill>
        <p:spPr>
          <a:xfrm>
            <a:off x="6172200" y="2600188"/>
            <a:ext cx="5517358" cy="321287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09800" y="2571480"/>
              <a:ext cx="1714680" cy="200520"/>
            </p14:xfrm>
          </p:contentPart>
        </mc:Choice>
        <mc:Fallback xmlns="">
          <p:pic>
            <p:nvPicPr>
              <p:cNvPr id="2" name="Ink 1"/>
              <p:cNvPicPr/>
              <p:nvPr/>
            </p:nvPicPr>
            <p:blipFill>
              <a:blip r:embed="rId4"/>
              <a:stretch>
                <a:fillRect/>
              </a:stretch>
            </p:blipFill>
            <p:spPr>
              <a:xfrm>
                <a:off x="993600" y="2508120"/>
                <a:ext cx="17467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1028880" y="2590560"/>
              <a:ext cx="1581480" cy="48240"/>
            </p14:xfrm>
          </p:contentPart>
        </mc:Choice>
        <mc:Fallback xmlns="">
          <p:pic>
            <p:nvPicPr>
              <p:cNvPr id="3" name="Ink 2"/>
              <p:cNvPicPr/>
              <p:nvPr/>
            </p:nvPicPr>
            <p:blipFill>
              <a:blip r:embed="rId6"/>
              <a:stretch>
                <a:fillRect/>
              </a:stretch>
            </p:blipFill>
            <p:spPr>
              <a:xfrm>
                <a:off x="1012680" y="2527200"/>
                <a:ext cx="161352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1562040" y="5076720"/>
              <a:ext cx="829080" cy="66960"/>
            </p14:xfrm>
          </p:contentPart>
        </mc:Choice>
        <mc:Fallback xmlns="">
          <p:pic>
            <p:nvPicPr>
              <p:cNvPr id="8" name="Ink 7"/>
              <p:cNvPicPr/>
              <p:nvPr/>
            </p:nvPicPr>
            <p:blipFill>
              <a:blip r:embed="rId8"/>
              <a:stretch>
                <a:fillRect/>
              </a:stretch>
            </p:blipFill>
            <p:spPr>
              <a:xfrm>
                <a:off x="1546200" y="5013360"/>
                <a:ext cx="860760" cy="194040"/>
              </a:xfrm>
              <a:prstGeom prst="rect">
                <a:avLst/>
              </a:prstGeom>
            </p:spPr>
          </p:pic>
        </mc:Fallback>
      </mc:AlternateContent>
    </p:spTree>
    <p:extLst>
      <p:ext uri="{BB962C8B-B14F-4D97-AF65-F5344CB8AC3E}">
        <p14:creationId xmlns:p14="http://schemas.microsoft.com/office/powerpoint/2010/main" val="29056493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latin typeface="Goudy Old Style" panose="02020502050305020303" pitchFamily="18" charset="0"/>
              </a:rPr>
              <a:t>President Pro Tempore</a:t>
            </a:r>
            <a:endParaRPr lang="en-US" dirty="0"/>
          </a:p>
        </p:txBody>
      </p:sp>
      <p:sp>
        <p:nvSpPr>
          <p:cNvPr id="3" name="Content Placeholder 2"/>
          <p:cNvSpPr>
            <a:spLocks noGrp="1"/>
          </p:cNvSpPr>
          <p:nvPr>
            <p:ph sz="half" idx="1"/>
          </p:nvPr>
        </p:nvSpPr>
        <p:spPr/>
        <p:txBody>
          <a:bodyPr/>
          <a:lstStyle/>
          <a:p>
            <a:r>
              <a:rPr lang="en-US" dirty="0">
                <a:latin typeface="Times New Roman" panose="02020603050405020304" pitchFamily="18" charset="0"/>
                <a:cs typeface="Times New Roman" panose="02020603050405020304" pitchFamily="18" charset="0"/>
              </a:rPr>
              <a:t>The President Pro Tempore is the presiding officer of the Senate in the Vice President’s absence.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President Pro Tempore is elected by the members of the Senate and is always a member of the majority party</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Like the Speaker, the President Pro Tempore is typically the longest serving member of the Senate’s majority party. </a:t>
            </a:r>
          </a:p>
          <a:p>
            <a:endParaRPr lang="en-US" dirty="0"/>
          </a:p>
        </p:txBody>
      </p:sp>
      <p:sp>
        <p:nvSpPr>
          <p:cNvPr id="4" name="Content Placeholder 3"/>
          <p:cNvSpPr>
            <a:spLocks noGrp="1"/>
          </p:cNvSpPr>
          <p:nvPr>
            <p:ph sz="half" idx="2"/>
          </p:nvPr>
        </p:nvSpPr>
        <p:spPr/>
        <p:txBody>
          <a:bodyPr/>
          <a:lstStyle/>
          <a:p>
            <a:r>
              <a:rPr lang="en-US" dirty="0" smtClean="0">
                <a:latin typeface="Times New Roman" panose="02020603050405020304" pitchFamily="18" charset="0"/>
                <a:cs typeface="Times New Roman" panose="02020603050405020304" pitchFamily="18" charset="0"/>
              </a:rPr>
              <a:t>Chuck Grassley</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347312" y="2570363"/>
            <a:ext cx="3194413" cy="399301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4838760" y="2352600"/>
              <a:ext cx="952920" cy="86040"/>
            </p14:xfrm>
          </p:contentPart>
        </mc:Choice>
        <mc:Fallback xmlns="">
          <p:pic>
            <p:nvPicPr>
              <p:cNvPr id="5" name="Ink 4"/>
              <p:cNvPicPr/>
              <p:nvPr/>
            </p:nvPicPr>
            <p:blipFill>
              <a:blip r:embed="rId4"/>
              <a:stretch>
                <a:fillRect/>
              </a:stretch>
            </p:blipFill>
            <p:spPr>
              <a:xfrm>
                <a:off x="4822920" y="2288880"/>
                <a:ext cx="98460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1085760" y="2923920"/>
              <a:ext cx="1000440" cy="76680"/>
            </p14:xfrm>
          </p:contentPart>
        </mc:Choice>
        <mc:Fallback xmlns="">
          <p:pic>
            <p:nvPicPr>
              <p:cNvPr id="7" name="Ink 6"/>
              <p:cNvPicPr/>
              <p:nvPr/>
            </p:nvPicPr>
            <p:blipFill>
              <a:blip r:embed="rId6"/>
              <a:stretch>
                <a:fillRect/>
              </a:stretch>
            </p:blipFill>
            <p:spPr>
              <a:xfrm>
                <a:off x="1069920" y="2860560"/>
                <a:ext cx="10321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4419720" y="3371760"/>
              <a:ext cx="657360" cy="114480"/>
            </p14:xfrm>
          </p:contentPart>
        </mc:Choice>
        <mc:Fallback xmlns="">
          <p:pic>
            <p:nvPicPr>
              <p:cNvPr id="8" name="Ink 7"/>
              <p:cNvPicPr/>
              <p:nvPr/>
            </p:nvPicPr>
            <p:blipFill>
              <a:blip r:embed="rId8"/>
              <a:stretch>
                <a:fillRect/>
              </a:stretch>
            </p:blipFill>
            <p:spPr>
              <a:xfrm>
                <a:off x="4403880" y="3308400"/>
                <a:ext cx="68904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p14:cNvContentPartPr/>
              <p14:nvPr/>
            </p14:nvContentPartPr>
            <p14:xfrm>
              <a:off x="4886280" y="3390840"/>
              <a:ext cx="276480" cy="47880"/>
            </p14:xfrm>
          </p:contentPart>
        </mc:Choice>
        <mc:Fallback xmlns="">
          <p:pic>
            <p:nvPicPr>
              <p:cNvPr id="9" name="Ink 8"/>
              <p:cNvPicPr/>
              <p:nvPr/>
            </p:nvPicPr>
            <p:blipFill>
              <a:blip r:embed="rId10"/>
              <a:stretch>
                <a:fillRect/>
              </a:stretch>
            </p:blipFill>
            <p:spPr>
              <a:xfrm>
                <a:off x="4870440" y="3327120"/>
                <a:ext cx="3085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p14:cNvContentPartPr/>
              <p14:nvPr/>
            </p14:nvContentPartPr>
            <p14:xfrm>
              <a:off x="2809800" y="3962160"/>
              <a:ext cx="810000" cy="76680"/>
            </p14:xfrm>
          </p:contentPart>
        </mc:Choice>
        <mc:Fallback xmlns="">
          <p:pic>
            <p:nvPicPr>
              <p:cNvPr id="10" name="Ink 9"/>
              <p:cNvPicPr/>
              <p:nvPr/>
            </p:nvPicPr>
            <p:blipFill>
              <a:blip r:embed="rId12"/>
              <a:stretch>
                <a:fillRect/>
              </a:stretch>
            </p:blipFill>
            <p:spPr>
              <a:xfrm>
                <a:off x="2793960" y="3898800"/>
                <a:ext cx="84168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p14:cNvContentPartPr/>
              <p14:nvPr/>
            </p14:nvContentPartPr>
            <p14:xfrm>
              <a:off x="2828880" y="3990960"/>
              <a:ext cx="752760" cy="28800"/>
            </p14:xfrm>
          </p:contentPart>
        </mc:Choice>
        <mc:Fallback xmlns="">
          <p:pic>
            <p:nvPicPr>
              <p:cNvPr id="11" name="Ink 10"/>
              <p:cNvPicPr/>
              <p:nvPr/>
            </p:nvPicPr>
            <p:blipFill>
              <a:blip r:embed="rId14"/>
              <a:stretch>
                <a:fillRect/>
              </a:stretch>
            </p:blipFill>
            <p:spPr>
              <a:xfrm>
                <a:off x="2813040" y="3927240"/>
                <a:ext cx="784440" cy="155880"/>
              </a:xfrm>
              <a:prstGeom prst="rect">
                <a:avLst/>
              </a:prstGeom>
            </p:spPr>
          </p:pic>
        </mc:Fallback>
      </mc:AlternateContent>
    </p:spTree>
    <p:extLst>
      <p:ext uri="{BB962C8B-B14F-4D97-AF65-F5344CB8AC3E}">
        <p14:creationId xmlns:p14="http://schemas.microsoft.com/office/powerpoint/2010/main" val="1087856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D29-115B-40D9-BA7F-DC4D38821EAF}"/>
              </a:ext>
            </a:extLst>
          </p:cNvPr>
          <p:cNvSpPr>
            <a:spLocks noGrp="1"/>
          </p:cNvSpPr>
          <p:nvPr>
            <p:ph type="title"/>
          </p:nvPr>
        </p:nvSpPr>
        <p:spPr>
          <a:xfrm>
            <a:off x="1866900" y="764373"/>
            <a:ext cx="8610600" cy="1293028"/>
          </a:xfrm>
        </p:spPr>
        <p:txBody>
          <a:bodyPr/>
          <a:lstStyle/>
          <a:p>
            <a:pPr algn="ctr"/>
            <a:r>
              <a:rPr lang="en-US" dirty="0">
                <a:latin typeface="Goudy Old Style" panose="02020502050305020303" pitchFamily="18" charset="0"/>
              </a:rPr>
              <a:t>Qualifications for the House of Representatives</a:t>
            </a:r>
          </a:p>
        </p:txBody>
      </p:sp>
      <p:sp>
        <p:nvSpPr>
          <p:cNvPr id="3" name="Content Placeholder 2">
            <a:extLst>
              <a:ext uri="{FF2B5EF4-FFF2-40B4-BE49-F238E27FC236}">
                <a16:creationId xmlns:a16="http://schemas.microsoft.com/office/drawing/2014/main" id="{8008D40E-839D-4734-A651-8D4958166026}"/>
              </a:ext>
            </a:extLst>
          </p:cNvPr>
          <p:cNvSpPr>
            <a:spLocks noGrp="1"/>
          </p:cNvSpPr>
          <p:nvPr>
            <p:ph sz="half" idx="1"/>
          </p:nvPr>
        </p:nvSpPr>
        <p:spPr/>
        <p:txBody>
          <a:bodyPr>
            <a:normAutofit fontScale="92500" lnSpcReduction="20000"/>
          </a:bodyPr>
          <a:lstStyle/>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There are 435 members in the House of Representatives. Determined by states population.</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There are </a:t>
            </a:r>
            <a:r>
              <a:rPr lang="en-US" sz="2400" b="1" dirty="0">
                <a:latin typeface="Goudy Old Style" panose="02020502050305020303" pitchFamily="18" charset="0"/>
                <a:ea typeface="Calibri" panose="020F0502020204030204" pitchFamily="34" charset="0"/>
                <a:cs typeface="Times New Roman" panose="02020603050405020304" pitchFamily="18" charset="0"/>
              </a:rPr>
              <a:t>three</a:t>
            </a:r>
            <a:r>
              <a:rPr lang="en-US" sz="2400" dirty="0">
                <a:latin typeface="Goudy Old Style" panose="02020502050305020303" pitchFamily="18" charset="0"/>
                <a:ea typeface="Calibri" panose="020F0502020204030204" pitchFamily="34" charset="0"/>
                <a:cs typeface="Times New Roman" panose="02020603050405020304" pitchFamily="18" charset="0"/>
              </a:rPr>
              <a:t> formal qualifications outlined in the United States’ Constitution, which says that a member of the House: </a:t>
            </a:r>
          </a:p>
          <a:p>
            <a:pPr marL="0" marR="0">
              <a:lnSpc>
                <a:spcPct val="107000"/>
              </a:lnSpc>
              <a:spcBef>
                <a:spcPts val="0"/>
              </a:spcBef>
              <a:spcAft>
                <a:spcPts val="800"/>
              </a:spcAft>
            </a:pPr>
            <a:r>
              <a:rPr lang="en-US" sz="2400" b="1" dirty="0">
                <a:latin typeface="Goudy Old Style" panose="02020502050305020303" pitchFamily="18" charset="0"/>
                <a:ea typeface="Calibri" panose="020F0502020204030204" pitchFamily="34" charset="0"/>
                <a:cs typeface="Times New Roman" panose="02020603050405020304" pitchFamily="18" charset="0"/>
              </a:rPr>
              <a:t>1) must be at least 25 years of age.</a:t>
            </a:r>
          </a:p>
          <a:p>
            <a:pPr marL="0" marR="0">
              <a:lnSpc>
                <a:spcPct val="107000"/>
              </a:lnSpc>
              <a:spcBef>
                <a:spcPts val="0"/>
              </a:spcBef>
              <a:spcAft>
                <a:spcPts val="800"/>
              </a:spcAft>
            </a:pPr>
            <a:r>
              <a:rPr lang="en-US" sz="2400" b="1" dirty="0">
                <a:latin typeface="Goudy Old Style" panose="02020502050305020303" pitchFamily="18" charset="0"/>
                <a:ea typeface="Calibri" panose="020F0502020204030204" pitchFamily="34" charset="0"/>
                <a:cs typeface="Times New Roman" panose="02020603050405020304" pitchFamily="18" charset="0"/>
              </a:rPr>
              <a:t> 2) must have been a United States citizen for at least seven years. </a:t>
            </a:r>
          </a:p>
          <a:p>
            <a:pPr marL="0" marR="0">
              <a:lnSpc>
                <a:spcPct val="107000"/>
              </a:lnSpc>
              <a:spcBef>
                <a:spcPts val="0"/>
              </a:spcBef>
              <a:spcAft>
                <a:spcPts val="800"/>
              </a:spcAft>
            </a:pPr>
            <a:r>
              <a:rPr lang="en-US" sz="2400" b="1" dirty="0">
                <a:latin typeface="Goudy Old Style" panose="02020502050305020303" pitchFamily="18" charset="0"/>
                <a:ea typeface="Calibri" panose="020F0502020204030204" pitchFamily="34" charset="0"/>
                <a:cs typeface="Times New Roman" panose="02020603050405020304" pitchFamily="18" charset="0"/>
              </a:rPr>
              <a:t>3) must be an inhabitant of the State from which he or she is elected. </a:t>
            </a:r>
          </a:p>
          <a:p>
            <a:endParaRPr lang="en-US" dirty="0"/>
          </a:p>
        </p:txBody>
      </p:sp>
      <p:pic>
        <p:nvPicPr>
          <p:cNvPr id="6" name="Content Placeholder 5" descr="A close up of a sign&#10;&#10;Description generated with high confidence">
            <a:extLst>
              <a:ext uri="{FF2B5EF4-FFF2-40B4-BE49-F238E27FC236}">
                <a16:creationId xmlns:a16="http://schemas.microsoft.com/office/drawing/2014/main" id="{07B4EDCB-9F5D-412E-B3AE-4F2E0D2BC74E}"/>
              </a:ext>
            </a:extLst>
          </p:cNvPr>
          <p:cNvPicPr>
            <a:picLocks noGrp="1" noChangeAspect="1"/>
          </p:cNvPicPr>
          <p:nvPr>
            <p:ph sz="half" idx="2"/>
          </p:nvPr>
        </p:nvPicPr>
        <p:blipFill>
          <a:blip r:embed="rId2"/>
          <a:stretch>
            <a:fillRect/>
          </a:stretch>
        </p:blipFill>
        <p:spPr>
          <a:xfrm>
            <a:off x="7137778" y="2194559"/>
            <a:ext cx="3445739" cy="3445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104920" y="2305080"/>
              <a:ext cx="438480" cy="47880"/>
            </p14:xfrm>
          </p:contentPart>
        </mc:Choice>
        <mc:Fallback xmlns="">
          <p:pic>
            <p:nvPicPr>
              <p:cNvPr id="4" name="Ink 3"/>
              <p:cNvPicPr/>
              <p:nvPr/>
            </p:nvPicPr>
            <p:blipFill>
              <a:blip r:embed="rId4"/>
              <a:stretch>
                <a:fillRect/>
              </a:stretch>
            </p:blipFill>
            <p:spPr>
              <a:xfrm>
                <a:off x="2089080" y="2241360"/>
                <a:ext cx="4701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104920" y="2438280"/>
              <a:ext cx="400680" cy="9720"/>
            </p14:xfrm>
          </p:contentPart>
        </mc:Choice>
        <mc:Fallback xmlns="">
          <p:pic>
            <p:nvPicPr>
              <p:cNvPr id="5" name="Ink 4"/>
              <p:cNvPicPr/>
              <p:nvPr/>
            </p:nvPicPr>
            <p:blipFill>
              <a:blip r:embed="rId6"/>
              <a:stretch>
                <a:fillRect/>
              </a:stretch>
            </p:blipFill>
            <p:spPr>
              <a:xfrm>
                <a:off x="2089080" y="2374920"/>
                <a:ext cx="4323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3038400" y="4267080"/>
              <a:ext cx="410040" cy="295560"/>
            </p14:xfrm>
          </p:contentPart>
        </mc:Choice>
        <mc:Fallback xmlns="">
          <p:pic>
            <p:nvPicPr>
              <p:cNvPr id="7" name="Ink 6"/>
              <p:cNvPicPr/>
              <p:nvPr/>
            </p:nvPicPr>
            <p:blipFill>
              <a:blip r:embed="rId8"/>
              <a:stretch>
                <a:fillRect/>
              </a:stretch>
            </p:blipFill>
            <p:spPr>
              <a:xfrm>
                <a:off x="3022560" y="4203720"/>
                <a:ext cx="441720" cy="422640"/>
              </a:xfrm>
              <a:prstGeom prst="rect">
                <a:avLst/>
              </a:prstGeom>
            </p:spPr>
          </p:pic>
        </mc:Fallback>
      </mc:AlternateContent>
    </p:spTree>
    <p:extLst>
      <p:ext uri="{BB962C8B-B14F-4D97-AF65-F5344CB8AC3E}">
        <p14:creationId xmlns:p14="http://schemas.microsoft.com/office/powerpoint/2010/main" val="21948964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B2D441-0E7D-43A8-A044-8C732C8847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609EC5-E44E-4CD3-9277-E243BB6600F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5" name="Rectangle 14">
            <a:extLst>
              <a:ext uri="{FF2B5EF4-FFF2-40B4-BE49-F238E27FC236}">
                <a16:creationId xmlns:a16="http://schemas.microsoft.com/office/drawing/2014/main" id="{7B497FEE-E5AC-42FF-90F7-2C8487F61E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1610" y="488844"/>
            <a:ext cx="2687741" cy="3506830"/>
          </a:xfrm>
          <a:prstGeom prst="rect">
            <a:avLst/>
          </a:prstGeom>
          <a:solidFill>
            <a:srgbClr val="FFFFFF"/>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FC3B50-C64E-4724-9992-03FFB8D888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86569" y="3301139"/>
            <a:ext cx="2220800" cy="3027524"/>
          </a:xfrm>
          <a:prstGeom prst="rect">
            <a:avLst/>
          </a:prstGeom>
          <a:solidFill>
            <a:srgbClr val="FFFFFF"/>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7F595D-FF37-4C59-933F-097861D00C74}"/>
              </a:ext>
            </a:extLst>
          </p:cNvPr>
          <p:cNvPicPr>
            <a:picLocks noChangeAspect="1"/>
          </p:cNvPicPr>
          <p:nvPr/>
        </p:nvPicPr>
        <p:blipFill>
          <a:blip r:embed="rId3"/>
          <a:stretch>
            <a:fillRect/>
          </a:stretch>
        </p:blipFill>
        <p:spPr>
          <a:xfrm>
            <a:off x="6795088" y="812443"/>
            <a:ext cx="2380647" cy="2859635"/>
          </a:xfrm>
          <a:prstGeom prst="rect">
            <a:avLst/>
          </a:prstGeom>
        </p:spPr>
      </p:pic>
      <p:pic>
        <p:nvPicPr>
          <p:cNvPr id="6" name="Picture 5">
            <a:extLst>
              <a:ext uri="{FF2B5EF4-FFF2-40B4-BE49-F238E27FC236}">
                <a16:creationId xmlns:a16="http://schemas.microsoft.com/office/drawing/2014/main" id="{27CC8EBE-EDD2-4A35-A252-D3C8CCD60566}"/>
              </a:ext>
            </a:extLst>
          </p:cNvPr>
          <p:cNvPicPr>
            <a:picLocks noChangeAspect="1"/>
          </p:cNvPicPr>
          <p:nvPr/>
        </p:nvPicPr>
        <p:blipFill>
          <a:blip r:embed="rId4"/>
          <a:stretch>
            <a:fillRect/>
          </a:stretch>
        </p:blipFill>
        <p:spPr>
          <a:xfrm>
            <a:off x="9647435" y="3647162"/>
            <a:ext cx="1887366" cy="2351857"/>
          </a:xfrm>
          <a:prstGeom prst="rect">
            <a:avLst/>
          </a:prstGeom>
        </p:spPr>
      </p:pic>
      <p:sp>
        <p:nvSpPr>
          <p:cNvPr id="19" name="Round Single Corner Rectangle 23">
            <a:extLst>
              <a:ext uri="{FF2B5EF4-FFF2-40B4-BE49-F238E27FC236}">
                <a16:creationId xmlns:a16="http://schemas.microsoft.com/office/drawing/2014/main" id="{80B0BA38-5CAE-4445-9D6B-E1875E96BA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6966489" y="4164747"/>
            <a:ext cx="2347509" cy="1755606"/>
          </a:xfrm>
          <a:prstGeom prst="round1Rect">
            <a:avLst>
              <a:gd name="adj" fmla="val 112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4">
            <a:extLst>
              <a:ext uri="{FF2B5EF4-FFF2-40B4-BE49-F238E27FC236}">
                <a16:creationId xmlns:a16="http://schemas.microsoft.com/office/drawing/2014/main" id="{C651479D-6D3B-4F7C-8DDD-182B15A034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7843" y="916607"/>
            <a:ext cx="1998359" cy="2230427"/>
          </a:xfrm>
          <a:prstGeom prst="round1Rect">
            <a:avLst>
              <a:gd name="adj" fmla="val 112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20503-91C9-4BA5-AED4-1CE26FA84D32}"/>
              </a:ext>
            </a:extLst>
          </p:cNvPr>
          <p:cNvSpPr>
            <a:spLocks noGrp="1"/>
          </p:cNvSpPr>
          <p:nvPr>
            <p:ph type="title"/>
          </p:nvPr>
        </p:nvSpPr>
        <p:spPr>
          <a:xfrm>
            <a:off x="685799" y="836907"/>
            <a:ext cx="5304295" cy="1220493"/>
          </a:xfrm>
        </p:spPr>
        <p:txBody>
          <a:bodyPr>
            <a:normAutofit/>
          </a:bodyPr>
          <a:lstStyle/>
          <a:p>
            <a:pPr algn="l"/>
            <a:r>
              <a:rPr lang="en-US" sz="3200" b="1" u="sng">
                <a:latin typeface="Goudy Old Style" panose="02020502050305020303" pitchFamily="18" charset="0"/>
              </a:rPr>
              <a:t>Majority/minority floor leader</a:t>
            </a:r>
          </a:p>
        </p:txBody>
      </p:sp>
      <p:sp>
        <p:nvSpPr>
          <p:cNvPr id="3" name="Content Placeholder 2">
            <a:extLst>
              <a:ext uri="{FF2B5EF4-FFF2-40B4-BE49-F238E27FC236}">
                <a16:creationId xmlns:a16="http://schemas.microsoft.com/office/drawing/2014/main" id="{CA8130DF-E286-4AF7-8D40-ECD6A94AF7A1}"/>
              </a:ext>
            </a:extLst>
          </p:cNvPr>
          <p:cNvSpPr>
            <a:spLocks noGrp="1"/>
          </p:cNvSpPr>
          <p:nvPr>
            <p:ph idx="1"/>
          </p:nvPr>
        </p:nvSpPr>
        <p:spPr>
          <a:xfrm>
            <a:off x="685800" y="2194560"/>
            <a:ext cx="5304295" cy="3979997"/>
          </a:xfrm>
        </p:spPr>
        <p:txBody>
          <a:bodyPr>
            <a:normAutofit/>
          </a:bodyPr>
          <a:lstStyle/>
          <a:p>
            <a:r>
              <a:rPr lang="en-US" sz="1800" dirty="0">
                <a:latin typeface="Goudy Old Style" panose="02020502050305020303" pitchFamily="18" charset="0"/>
              </a:rPr>
              <a:t>Both the House and the Senate have a </a:t>
            </a:r>
            <a:r>
              <a:rPr lang="en-US" sz="1800" b="1" dirty="0">
                <a:latin typeface="Goudy Old Style" panose="02020502050305020303" pitchFamily="18" charset="0"/>
              </a:rPr>
              <a:t>majority floor leader</a:t>
            </a:r>
            <a:r>
              <a:rPr lang="en-US" sz="1800" dirty="0">
                <a:latin typeface="Goudy Old Style" panose="02020502050305020303" pitchFamily="18" charset="0"/>
              </a:rPr>
              <a:t>. They are chosen by party members within their respective houses of Congress from the majority party. </a:t>
            </a:r>
          </a:p>
          <a:p>
            <a:r>
              <a:rPr lang="en-US" sz="1800" dirty="0">
                <a:latin typeface="Goudy Old Style" panose="02020502050305020303" pitchFamily="18" charset="0"/>
              </a:rPr>
              <a:t>Their role is to carry out decisions of the party caucuses, steer floor action and votes to their party’s advantage, and serve as the chief spokesperson for his or her party. </a:t>
            </a:r>
          </a:p>
          <a:p>
            <a:r>
              <a:rPr lang="en-US" sz="1800" dirty="0">
                <a:latin typeface="Goudy Old Style" panose="02020502050305020303" pitchFamily="18" charset="0"/>
              </a:rPr>
              <a:t>The </a:t>
            </a:r>
            <a:r>
              <a:rPr lang="en-US" sz="1800" b="1" dirty="0">
                <a:latin typeface="Goudy Old Style" panose="02020502050305020303" pitchFamily="18" charset="0"/>
              </a:rPr>
              <a:t>minority floor leaders </a:t>
            </a:r>
            <a:r>
              <a:rPr lang="en-US" sz="1800" dirty="0">
                <a:latin typeface="Goudy Old Style" panose="02020502050305020303" pitchFamily="18" charset="0"/>
              </a:rPr>
              <a:t>serve the same roles as the majority floor leaders, but they are chosen from the minority party in each house of Congress. </a:t>
            </a:r>
          </a:p>
        </p:txBody>
      </p:sp>
      <p:sp>
        <p:nvSpPr>
          <p:cNvPr id="7" name="TextBox 6">
            <a:extLst>
              <a:ext uri="{FF2B5EF4-FFF2-40B4-BE49-F238E27FC236}">
                <a16:creationId xmlns:a16="http://schemas.microsoft.com/office/drawing/2014/main" id="{FB59313B-A895-48EB-9AB9-E83B6C61752B}"/>
              </a:ext>
            </a:extLst>
          </p:cNvPr>
          <p:cNvSpPr txBox="1"/>
          <p:nvPr/>
        </p:nvSpPr>
        <p:spPr>
          <a:xfrm>
            <a:off x="7719936" y="6174559"/>
            <a:ext cx="3987435" cy="646331"/>
          </a:xfrm>
          <a:prstGeom prst="rect">
            <a:avLst/>
          </a:prstGeom>
          <a:noFill/>
        </p:spPr>
        <p:txBody>
          <a:bodyPr wrap="square" rtlCol="0">
            <a:spAutoFit/>
          </a:bodyPr>
          <a:lstStyle/>
          <a:p>
            <a:r>
              <a:rPr lang="en-US" b="1" dirty="0">
                <a:latin typeface="Goudy Old Style" panose="02020502050305020303" pitchFamily="18" charset="0"/>
              </a:rPr>
              <a:t>Senate Minority Leader: Charles E. Schumer (D-NY)</a:t>
            </a:r>
          </a:p>
        </p:txBody>
      </p:sp>
      <p:sp>
        <p:nvSpPr>
          <p:cNvPr id="8" name="TextBox 7">
            <a:extLst>
              <a:ext uri="{FF2B5EF4-FFF2-40B4-BE49-F238E27FC236}">
                <a16:creationId xmlns:a16="http://schemas.microsoft.com/office/drawing/2014/main" id="{CC515F8B-1770-4E9A-A2F0-386D049775F5}"/>
              </a:ext>
            </a:extLst>
          </p:cNvPr>
          <p:cNvSpPr txBox="1"/>
          <p:nvPr/>
        </p:nvSpPr>
        <p:spPr>
          <a:xfrm>
            <a:off x="9224260" y="75013"/>
            <a:ext cx="2565523" cy="646331"/>
          </a:xfrm>
          <a:prstGeom prst="rect">
            <a:avLst/>
          </a:prstGeom>
          <a:noFill/>
        </p:spPr>
        <p:txBody>
          <a:bodyPr wrap="square" rtlCol="0">
            <a:spAutoFit/>
          </a:bodyPr>
          <a:lstStyle/>
          <a:p>
            <a:r>
              <a:rPr lang="en-US" dirty="0">
                <a:latin typeface="Goudy Old Style" panose="02020502050305020303" pitchFamily="18" charset="0"/>
              </a:rPr>
              <a:t>Senate Majority Leader Mitch McConnell (R) </a:t>
            </a:r>
          </a:p>
        </p:txBody>
      </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3495600" y="2628720"/>
              <a:ext cx="438480" cy="29160"/>
            </p14:xfrm>
          </p:contentPart>
        </mc:Choice>
        <mc:Fallback xmlns="">
          <p:pic>
            <p:nvPicPr>
              <p:cNvPr id="5" name="Ink 4"/>
              <p:cNvPicPr/>
              <p:nvPr/>
            </p:nvPicPr>
            <p:blipFill>
              <a:blip r:embed="rId6"/>
              <a:stretch>
                <a:fillRect/>
              </a:stretch>
            </p:blipFill>
            <p:spPr>
              <a:xfrm>
                <a:off x="3479760" y="2565360"/>
                <a:ext cx="4701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3524400" y="4000320"/>
              <a:ext cx="1686240" cy="10080"/>
            </p14:xfrm>
          </p:contentPart>
        </mc:Choice>
        <mc:Fallback xmlns="">
          <p:pic>
            <p:nvPicPr>
              <p:cNvPr id="9" name="Ink 8"/>
              <p:cNvPicPr/>
              <p:nvPr/>
            </p:nvPicPr>
            <p:blipFill>
              <a:blip r:embed="rId8"/>
              <a:stretch>
                <a:fillRect/>
              </a:stretch>
            </p:blipFill>
            <p:spPr>
              <a:xfrm>
                <a:off x="3508200" y="3936960"/>
                <a:ext cx="17182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4390920" y="4552920"/>
              <a:ext cx="486360" cy="76320"/>
            </p14:xfrm>
          </p:contentPart>
        </mc:Choice>
        <mc:Fallback xmlns="">
          <p:pic>
            <p:nvPicPr>
              <p:cNvPr id="10" name="Ink 9"/>
              <p:cNvPicPr/>
              <p:nvPr/>
            </p:nvPicPr>
            <p:blipFill>
              <a:blip r:embed="rId10"/>
              <a:stretch>
                <a:fillRect/>
              </a:stretch>
            </p:blipFill>
            <p:spPr>
              <a:xfrm>
                <a:off x="4375080" y="4489200"/>
                <a:ext cx="51804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1019160" y="5067360"/>
              <a:ext cx="810000" cy="76320"/>
            </p14:xfrm>
          </p:contentPart>
        </mc:Choice>
        <mc:Fallback xmlns="">
          <p:pic>
            <p:nvPicPr>
              <p:cNvPr id="12" name="Ink 11"/>
              <p:cNvPicPr/>
              <p:nvPr/>
            </p:nvPicPr>
            <p:blipFill>
              <a:blip r:embed="rId12"/>
              <a:stretch>
                <a:fillRect/>
              </a:stretch>
            </p:blipFill>
            <p:spPr>
              <a:xfrm>
                <a:off x="1003320" y="5003640"/>
                <a:ext cx="841680" cy="203760"/>
              </a:xfrm>
              <a:prstGeom prst="rect">
                <a:avLst/>
              </a:prstGeom>
            </p:spPr>
          </p:pic>
        </mc:Fallback>
      </mc:AlternateContent>
    </p:spTree>
    <p:extLst>
      <p:ext uri="{BB962C8B-B14F-4D97-AF65-F5344CB8AC3E}">
        <p14:creationId xmlns:p14="http://schemas.microsoft.com/office/powerpoint/2010/main" val="1894335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7703-2434-4690-8821-8B1D75542B4F}"/>
              </a:ext>
            </a:extLst>
          </p:cNvPr>
          <p:cNvSpPr>
            <a:spLocks noGrp="1"/>
          </p:cNvSpPr>
          <p:nvPr>
            <p:ph type="title"/>
          </p:nvPr>
        </p:nvSpPr>
        <p:spPr>
          <a:xfrm>
            <a:off x="2122015" y="764373"/>
            <a:ext cx="8610600" cy="1293028"/>
          </a:xfrm>
        </p:spPr>
        <p:txBody>
          <a:bodyPr/>
          <a:lstStyle/>
          <a:p>
            <a:pPr algn="ctr"/>
            <a:r>
              <a:rPr lang="en-US" b="1" u="sng" dirty="0">
                <a:latin typeface="Goudy Old Style" panose="02020502050305020303" pitchFamily="18" charset="0"/>
              </a:rPr>
              <a:t>whips</a:t>
            </a:r>
          </a:p>
        </p:txBody>
      </p:sp>
      <p:sp>
        <p:nvSpPr>
          <p:cNvPr id="3" name="Content Placeholder 2">
            <a:extLst>
              <a:ext uri="{FF2B5EF4-FFF2-40B4-BE49-F238E27FC236}">
                <a16:creationId xmlns:a16="http://schemas.microsoft.com/office/drawing/2014/main" id="{EC108C28-C7D0-4D7A-9A9F-6A55775CDCA9}"/>
              </a:ext>
            </a:extLst>
          </p:cNvPr>
          <p:cNvSpPr>
            <a:spLocks noGrp="1"/>
          </p:cNvSpPr>
          <p:nvPr>
            <p:ph sz="half" idx="1"/>
          </p:nvPr>
        </p:nvSpPr>
        <p:spPr/>
        <p:txBody>
          <a:bodyPr>
            <a:normAutofit/>
          </a:bodyPr>
          <a:lstStyle/>
          <a:p>
            <a:r>
              <a:rPr lang="en-US" sz="2800" dirty="0">
                <a:latin typeface="Goudy Old Style" panose="02020502050305020303" pitchFamily="18" charset="0"/>
              </a:rPr>
              <a:t>Whips are essentially assistant floor leaders, and both the majority party and the minority party of both the House and the Senate have whips who are appointed by their party colleagues. </a:t>
            </a:r>
          </a:p>
        </p:txBody>
      </p:sp>
      <p:sp>
        <p:nvSpPr>
          <p:cNvPr id="7" name="Rectangle 6">
            <a:extLst>
              <a:ext uri="{FF2B5EF4-FFF2-40B4-BE49-F238E27FC236}">
                <a16:creationId xmlns:a16="http://schemas.microsoft.com/office/drawing/2014/main" id="{CEDE8496-49C2-48DF-9D0E-89E524CE15D7}"/>
              </a:ext>
            </a:extLst>
          </p:cNvPr>
          <p:cNvSpPr/>
          <p:nvPr/>
        </p:nvSpPr>
        <p:spPr>
          <a:xfrm>
            <a:off x="6427315" y="5029364"/>
            <a:ext cx="6096000" cy="923330"/>
          </a:xfrm>
          <a:prstGeom prst="rect">
            <a:avLst/>
          </a:prstGeom>
        </p:spPr>
        <p:txBody>
          <a:bodyPr>
            <a:spAutoFit/>
          </a:bodyPr>
          <a:lstStyle/>
          <a:p>
            <a:r>
              <a:rPr lang="en-US" b="1" dirty="0">
                <a:latin typeface="Goudy Old Style" panose="02020502050305020303" pitchFamily="18" charset="0"/>
              </a:rPr>
              <a:t>Whips in the </a:t>
            </a:r>
            <a:r>
              <a:rPr lang="en-US" b="1" dirty="0" smtClean="0">
                <a:latin typeface="Goudy Old Style" panose="02020502050305020303" pitchFamily="18" charset="0"/>
              </a:rPr>
              <a:t>House:</a:t>
            </a:r>
            <a:endParaRPr lang="en-US" b="1" dirty="0">
              <a:latin typeface="Goudy Old Style" panose="02020502050305020303" pitchFamily="18" charset="0"/>
            </a:endParaRPr>
          </a:p>
          <a:p>
            <a:r>
              <a:rPr lang="en-US" b="1" dirty="0" smtClean="0">
                <a:latin typeface="Goudy Old Style" panose="02020502050305020303" pitchFamily="18" charset="0"/>
              </a:rPr>
              <a:t> </a:t>
            </a:r>
            <a:r>
              <a:rPr lang="en-US" b="1" dirty="0" err="1" smtClean="0">
                <a:latin typeface="Goudy Old Style" panose="02020502050305020303" pitchFamily="18" charset="0"/>
              </a:rPr>
              <a:t>Steny</a:t>
            </a:r>
            <a:r>
              <a:rPr lang="en-US" b="1" dirty="0" smtClean="0">
                <a:latin typeface="Goudy Old Style" panose="02020502050305020303" pitchFamily="18" charset="0"/>
              </a:rPr>
              <a:t> Hoyer (D) Majority Whip</a:t>
            </a:r>
            <a:endParaRPr lang="en-US" b="1" dirty="0">
              <a:latin typeface="Goudy Old Style" panose="02020502050305020303" pitchFamily="18" charset="0"/>
            </a:endParaRPr>
          </a:p>
          <a:p>
            <a:r>
              <a:rPr lang="en-US" b="1" dirty="0">
                <a:latin typeface="Goudy Old Style" panose="02020502050305020303" pitchFamily="18" charset="0"/>
              </a:rPr>
              <a:t>                                   </a:t>
            </a:r>
            <a:r>
              <a:rPr lang="en-US" b="1" dirty="0" smtClean="0">
                <a:latin typeface="Goudy Old Style" panose="02020502050305020303" pitchFamily="18" charset="0"/>
              </a:rPr>
              <a:t>Kevin McCarthy </a:t>
            </a:r>
            <a:r>
              <a:rPr lang="en-US" b="1" dirty="0">
                <a:latin typeface="Goudy Old Style" panose="02020502050305020303" pitchFamily="18" charset="0"/>
              </a:rPr>
              <a:t>(R) </a:t>
            </a:r>
            <a:r>
              <a:rPr lang="en-US" b="1" dirty="0" smtClean="0">
                <a:latin typeface="Goudy Old Style" panose="02020502050305020303" pitchFamily="18" charset="0"/>
              </a:rPr>
              <a:t>Minority </a:t>
            </a:r>
            <a:r>
              <a:rPr lang="en-US" b="1" dirty="0">
                <a:latin typeface="Goudy Old Style" panose="02020502050305020303" pitchFamily="18" charset="0"/>
              </a:rPr>
              <a:t>Whip</a:t>
            </a:r>
          </a:p>
        </p:txBody>
      </p:sp>
      <p:pic>
        <p:nvPicPr>
          <p:cNvPr id="4" name="Picture 3"/>
          <p:cNvPicPr>
            <a:picLocks noChangeAspect="1"/>
          </p:cNvPicPr>
          <p:nvPr/>
        </p:nvPicPr>
        <p:blipFill>
          <a:blip r:embed="rId2"/>
          <a:stretch>
            <a:fillRect/>
          </a:stretch>
        </p:blipFill>
        <p:spPr>
          <a:xfrm>
            <a:off x="6427315" y="2057401"/>
            <a:ext cx="2037804" cy="3062274"/>
          </a:xfrm>
          <a:prstGeom prst="rect">
            <a:avLst/>
          </a:prstGeom>
        </p:spPr>
      </p:pic>
      <p:pic>
        <p:nvPicPr>
          <p:cNvPr id="9" name="Content Placeholder 8"/>
          <p:cNvPicPr>
            <a:picLocks noGrp="1" noChangeAspect="1"/>
          </p:cNvPicPr>
          <p:nvPr>
            <p:ph sz="half" idx="2"/>
          </p:nvPr>
        </p:nvPicPr>
        <p:blipFill>
          <a:blip r:embed="rId3"/>
          <a:stretch>
            <a:fillRect/>
          </a:stretch>
        </p:blipFill>
        <p:spPr>
          <a:xfrm>
            <a:off x="9662218" y="2547615"/>
            <a:ext cx="2140793" cy="2985843"/>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019400" y="2361960"/>
              <a:ext cx="1229400" cy="48240"/>
            </p14:xfrm>
          </p:contentPart>
        </mc:Choice>
        <mc:Fallback xmlns="">
          <p:pic>
            <p:nvPicPr>
              <p:cNvPr id="5" name="Ink 4"/>
              <p:cNvPicPr/>
              <p:nvPr/>
            </p:nvPicPr>
            <p:blipFill>
              <a:blip r:embed="rId5"/>
              <a:stretch>
                <a:fillRect/>
              </a:stretch>
            </p:blipFill>
            <p:spPr>
              <a:xfrm>
                <a:off x="4003560" y="2298600"/>
                <a:ext cx="12610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533840" y="2419200"/>
              <a:ext cx="686160" cy="76680"/>
            </p14:xfrm>
          </p:contentPart>
        </mc:Choice>
        <mc:Fallback xmlns="">
          <p:pic>
            <p:nvPicPr>
              <p:cNvPr id="6" name="Ink 5"/>
              <p:cNvPicPr/>
              <p:nvPr/>
            </p:nvPicPr>
            <p:blipFill>
              <a:blip r:embed="rId7"/>
              <a:stretch>
                <a:fillRect/>
              </a:stretch>
            </p:blipFill>
            <p:spPr>
              <a:xfrm>
                <a:off x="4518000" y="2355840"/>
                <a:ext cx="717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4105440" y="2438280"/>
              <a:ext cx="400320" cy="105120"/>
            </p14:xfrm>
          </p:contentPart>
        </mc:Choice>
        <mc:Fallback xmlns="">
          <p:pic>
            <p:nvPicPr>
              <p:cNvPr id="8" name="Ink 7"/>
              <p:cNvPicPr/>
              <p:nvPr/>
            </p:nvPicPr>
            <p:blipFill>
              <a:blip r:embed="rId9"/>
              <a:stretch>
                <a:fillRect/>
              </a:stretch>
            </p:blipFill>
            <p:spPr>
              <a:xfrm>
                <a:off x="4089240" y="2374920"/>
                <a:ext cx="432360" cy="231840"/>
              </a:xfrm>
              <a:prstGeom prst="rect">
                <a:avLst/>
              </a:prstGeom>
            </p:spPr>
          </p:pic>
        </mc:Fallback>
      </mc:AlternateContent>
    </p:spTree>
    <p:extLst>
      <p:ext uri="{BB962C8B-B14F-4D97-AF65-F5344CB8AC3E}">
        <p14:creationId xmlns:p14="http://schemas.microsoft.com/office/powerpoint/2010/main" val="152407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BDCD-A7E4-4785-9F90-A3D2226C3E33}"/>
              </a:ext>
            </a:extLst>
          </p:cNvPr>
          <p:cNvSpPr>
            <a:spLocks noGrp="1"/>
          </p:cNvSpPr>
          <p:nvPr>
            <p:ph type="title"/>
          </p:nvPr>
        </p:nvSpPr>
        <p:spPr/>
        <p:txBody>
          <a:bodyPr/>
          <a:lstStyle/>
          <a:p>
            <a:pPr algn="ctr"/>
            <a:r>
              <a:rPr lang="en-US" b="1" u="sng" dirty="0">
                <a:latin typeface="Goudy Old Style" panose="02020502050305020303" pitchFamily="18" charset="0"/>
              </a:rPr>
              <a:t>Whips, </a:t>
            </a:r>
            <a:r>
              <a:rPr lang="en-US" b="1" u="sng" dirty="0" err="1">
                <a:latin typeface="Goudy Old Style" panose="02020502050305020303" pitchFamily="18" charset="0"/>
              </a:rPr>
              <a:t>con’t</a:t>
            </a:r>
            <a:endParaRPr lang="en-US" b="1" u="sng" dirty="0">
              <a:latin typeface="Goudy Old Style" panose="02020502050305020303" pitchFamily="18" charset="0"/>
            </a:endParaRPr>
          </a:p>
        </p:txBody>
      </p:sp>
      <p:sp>
        <p:nvSpPr>
          <p:cNvPr id="3" name="Content Placeholder 2">
            <a:extLst>
              <a:ext uri="{FF2B5EF4-FFF2-40B4-BE49-F238E27FC236}">
                <a16:creationId xmlns:a16="http://schemas.microsoft.com/office/drawing/2014/main" id="{D4B1CF7D-2093-4FE6-A850-69BCD2846D98}"/>
              </a:ext>
            </a:extLst>
          </p:cNvPr>
          <p:cNvSpPr>
            <a:spLocks noGrp="1"/>
          </p:cNvSpPr>
          <p:nvPr>
            <p:ph sz="half" idx="1"/>
          </p:nvPr>
        </p:nvSpPr>
        <p:spPr/>
        <p:txBody>
          <a:bodyPr/>
          <a:lstStyle/>
          <a:p>
            <a:r>
              <a:rPr lang="en-US" dirty="0">
                <a:latin typeface="Goudy Old Style" panose="02020502050305020303" pitchFamily="18" charset="0"/>
              </a:rPr>
              <a:t>The whips are a liaison between the party’s leadership and the other members. The primary duty of the whip is to keep track of the number of votes on measures that are being debated and voted on in both the House and the Senate. The whips also make sure that all party members are present in chambers for votes.</a:t>
            </a:r>
          </a:p>
          <a:p>
            <a:endParaRPr lang="en-US" dirty="0"/>
          </a:p>
        </p:txBody>
      </p:sp>
      <p:sp>
        <p:nvSpPr>
          <p:cNvPr id="7" name="TextBox 6">
            <a:extLst>
              <a:ext uri="{FF2B5EF4-FFF2-40B4-BE49-F238E27FC236}">
                <a16:creationId xmlns:a16="http://schemas.microsoft.com/office/drawing/2014/main" id="{FD4B85B1-97D9-497F-9CCC-25F88A6DFDAD}"/>
              </a:ext>
            </a:extLst>
          </p:cNvPr>
          <p:cNvSpPr txBox="1"/>
          <p:nvPr/>
        </p:nvSpPr>
        <p:spPr>
          <a:xfrm>
            <a:off x="4740812" y="4913230"/>
            <a:ext cx="4220308" cy="1200329"/>
          </a:xfrm>
          <a:prstGeom prst="rect">
            <a:avLst/>
          </a:prstGeom>
          <a:noFill/>
        </p:spPr>
        <p:txBody>
          <a:bodyPr wrap="square" rtlCol="0">
            <a:spAutoFit/>
          </a:bodyPr>
          <a:lstStyle/>
          <a:p>
            <a:r>
              <a:rPr lang="en-US" b="1" dirty="0">
                <a:latin typeface="Goudy Old Style" panose="02020502050305020303" pitchFamily="18" charset="0"/>
              </a:rPr>
              <a:t>Whips in the </a:t>
            </a:r>
            <a:r>
              <a:rPr lang="en-US" b="1" dirty="0" smtClean="0">
                <a:latin typeface="Goudy Old Style" panose="02020502050305020303" pitchFamily="18" charset="0"/>
              </a:rPr>
              <a:t>Senate</a:t>
            </a:r>
            <a:endParaRPr lang="en-US" b="1" dirty="0">
              <a:latin typeface="Goudy Old Style" panose="02020502050305020303" pitchFamily="18" charset="0"/>
            </a:endParaRPr>
          </a:p>
          <a:p>
            <a:r>
              <a:rPr lang="en-US" b="1" dirty="0" smtClean="0">
                <a:latin typeface="Goudy Old Style" panose="02020502050305020303" pitchFamily="18" charset="0"/>
              </a:rPr>
              <a:t>John Thune </a:t>
            </a:r>
            <a:r>
              <a:rPr lang="en-US" b="1" dirty="0">
                <a:latin typeface="Goudy Old Style" panose="02020502050305020303" pitchFamily="18" charset="0"/>
              </a:rPr>
              <a:t>(R) Majority Whip</a:t>
            </a:r>
          </a:p>
          <a:p>
            <a:r>
              <a:rPr lang="en-US" b="1" dirty="0">
                <a:latin typeface="Goudy Old Style" panose="02020502050305020303" pitchFamily="18" charset="0"/>
              </a:rPr>
              <a:t>           </a:t>
            </a:r>
            <a:endParaRPr lang="en-US" b="1" dirty="0" smtClean="0">
              <a:latin typeface="Goudy Old Style" panose="02020502050305020303" pitchFamily="18" charset="0"/>
            </a:endParaRPr>
          </a:p>
          <a:p>
            <a:r>
              <a:rPr lang="en-US" b="1" dirty="0">
                <a:latin typeface="Goudy Old Style" panose="02020502050305020303" pitchFamily="18" charset="0"/>
              </a:rPr>
              <a:t> </a:t>
            </a:r>
            <a:r>
              <a:rPr lang="en-US" b="1" dirty="0" smtClean="0">
                <a:latin typeface="Goudy Old Style" panose="02020502050305020303" pitchFamily="18" charset="0"/>
              </a:rPr>
              <a:t>           Richard Durbin </a:t>
            </a:r>
            <a:r>
              <a:rPr lang="en-US" b="1" dirty="0">
                <a:latin typeface="Goudy Old Style" panose="02020502050305020303" pitchFamily="18" charset="0"/>
              </a:rPr>
              <a:t>(D) Minority Whip</a:t>
            </a:r>
          </a:p>
        </p:txBody>
      </p:sp>
      <p:pic>
        <p:nvPicPr>
          <p:cNvPr id="4" name="Picture 3"/>
          <p:cNvPicPr>
            <a:picLocks noChangeAspect="1"/>
          </p:cNvPicPr>
          <p:nvPr/>
        </p:nvPicPr>
        <p:blipFill>
          <a:blip r:embed="rId2"/>
          <a:stretch>
            <a:fillRect/>
          </a:stretch>
        </p:blipFill>
        <p:spPr>
          <a:xfrm>
            <a:off x="5887518" y="2057402"/>
            <a:ext cx="2227782" cy="2825232"/>
          </a:xfrm>
          <a:prstGeom prst="rect">
            <a:avLst/>
          </a:prstGeom>
        </p:spPr>
      </p:pic>
      <p:sp>
        <p:nvSpPr>
          <p:cNvPr id="8" name="Content Placeholder 7"/>
          <p:cNvSpPr>
            <a:spLocks noGrp="1"/>
          </p:cNvSpPr>
          <p:nvPr>
            <p:ph sz="half" idx="2"/>
          </p:nvPr>
        </p:nvSpPr>
        <p:spPr/>
        <p:txBody>
          <a:bodyPr/>
          <a:lstStyle/>
          <a:p>
            <a:endParaRPr lang="en-US" dirty="0"/>
          </a:p>
        </p:txBody>
      </p:sp>
      <p:pic>
        <p:nvPicPr>
          <p:cNvPr id="9" name="Picture 8"/>
          <p:cNvPicPr>
            <a:picLocks noChangeAspect="1"/>
          </p:cNvPicPr>
          <p:nvPr/>
        </p:nvPicPr>
        <p:blipFill>
          <a:blip r:embed="rId3"/>
          <a:stretch>
            <a:fillRect/>
          </a:stretch>
        </p:blipFill>
        <p:spPr>
          <a:xfrm>
            <a:off x="8961120" y="3476009"/>
            <a:ext cx="2545080" cy="322762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809800" y="2333520"/>
              <a:ext cx="705240" cy="200520"/>
            </p14:xfrm>
          </p:contentPart>
        </mc:Choice>
        <mc:Fallback xmlns="">
          <p:pic>
            <p:nvPicPr>
              <p:cNvPr id="5" name="Ink 4"/>
              <p:cNvPicPr/>
              <p:nvPr/>
            </p:nvPicPr>
            <p:blipFill>
              <a:blip r:embed="rId5"/>
              <a:stretch>
                <a:fillRect/>
              </a:stretch>
            </p:blipFill>
            <p:spPr>
              <a:xfrm>
                <a:off x="2793960" y="2270160"/>
                <a:ext cx="7369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2790720" y="2324160"/>
              <a:ext cx="781560" cy="66960"/>
            </p14:xfrm>
          </p:contentPart>
        </mc:Choice>
        <mc:Fallback xmlns="">
          <p:pic>
            <p:nvPicPr>
              <p:cNvPr id="6" name="Ink 5"/>
              <p:cNvPicPr/>
              <p:nvPr/>
            </p:nvPicPr>
            <p:blipFill>
              <a:blip r:embed="rId7"/>
              <a:stretch>
                <a:fillRect/>
              </a:stretch>
            </p:blipFill>
            <p:spPr>
              <a:xfrm>
                <a:off x="2774880" y="2260440"/>
                <a:ext cx="81324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4352760" y="3009600"/>
              <a:ext cx="1486440" cy="105480"/>
            </p14:xfrm>
          </p:contentPart>
        </mc:Choice>
        <mc:Fallback xmlns="">
          <p:pic>
            <p:nvPicPr>
              <p:cNvPr id="10" name="Ink 9"/>
              <p:cNvPicPr/>
              <p:nvPr/>
            </p:nvPicPr>
            <p:blipFill>
              <a:blip r:embed="rId9"/>
              <a:stretch>
                <a:fillRect/>
              </a:stretch>
            </p:blipFill>
            <p:spPr>
              <a:xfrm>
                <a:off x="4336920" y="2946240"/>
                <a:ext cx="151812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4971960" y="2962080"/>
              <a:ext cx="867240" cy="360"/>
            </p14:xfrm>
          </p:contentPart>
        </mc:Choice>
        <mc:Fallback xmlns="">
          <p:pic>
            <p:nvPicPr>
              <p:cNvPr id="11" name="Ink 10"/>
              <p:cNvPicPr/>
              <p:nvPr/>
            </p:nvPicPr>
            <p:blipFill>
              <a:blip r:embed="rId11"/>
              <a:stretch>
                <a:fillRect/>
              </a:stretch>
            </p:blipFill>
            <p:spPr>
              <a:xfrm>
                <a:off x="4956120" y="2898720"/>
                <a:ext cx="89892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p14:cNvContentPartPr/>
              <p14:nvPr/>
            </p14:nvContentPartPr>
            <p14:xfrm>
              <a:off x="1047600" y="3257280"/>
              <a:ext cx="2048400" cy="48240"/>
            </p14:xfrm>
          </p:contentPart>
        </mc:Choice>
        <mc:Fallback xmlns="">
          <p:pic>
            <p:nvPicPr>
              <p:cNvPr id="12" name="Ink 11"/>
              <p:cNvPicPr/>
              <p:nvPr/>
            </p:nvPicPr>
            <p:blipFill>
              <a:blip r:embed="rId13"/>
              <a:stretch>
                <a:fillRect/>
              </a:stretch>
            </p:blipFill>
            <p:spPr>
              <a:xfrm>
                <a:off x="1031760" y="3193920"/>
                <a:ext cx="20800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p14:cNvContentPartPr/>
              <p14:nvPr/>
            </p14:nvContentPartPr>
            <p14:xfrm>
              <a:off x="3171960" y="3295440"/>
              <a:ext cx="47880" cy="360"/>
            </p14:xfrm>
          </p:contentPart>
        </mc:Choice>
        <mc:Fallback xmlns="">
          <p:pic>
            <p:nvPicPr>
              <p:cNvPr id="13" name="Ink 12"/>
              <p:cNvPicPr/>
              <p:nvPr/>
            </p:nvPicPr>
            <p:blipFill>
              <a:blip r:embed="rId15"/>
              <a:stretch>
                <a:fillRect/>
              </a:stretch>
            </p:blipFill>
            <p:spPr>
              <a:xfrm>
                <a:off x="3156120" y="3232080"/>
                <a:ext cx="795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2438280" y="4200480"/>
              <a:ext cx="1486440" cy="38520"/>
            </p14:xfrm>
          </p:contentPart>
        </mc:Choice>
        <mc:Fallback xmlns="">
          <p:pic>
            <p:nvPicPr>
              <p:cNvPr id="14" name="Ink 13"/>
              <p:cNvPicPr/>
              <p:nvPr/>
            </p:nvPicPr>
            <p:blipFill>
              <a:blip r:embed="rId17"/>
              <a:stretch>
                <a:fillRect/>
              </a:stretch>
            </p:blipFill>
            <p:spPr>
              <a:xfrm>
                <a:off x="2422440" y="4136760"/>
                <a:ext cx="15181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p14:cNvContentPartPr/>
              <p14:nvPr/>
            </p14:nvContentPartPr>
            <p14:xfrm>
              <a:off x="4533840" y="4257720"/>
              <a:ext cx="867240" cy="360"/>
            </p14:xfrm>
          </p:contentPart>
        </mc:Choice>
        <mc:Fallback xmlns="">
          <p:pic>
            <p:nvPicPr>
              <p:cNvPr id="15" name="Ink 14"/>
              <p:cNvPicPr/>
              <p:nvPr/>
            </p:nvPicPr>
            <p:blipFill>
              <a:blip r:embed="rId19"/>
              <a:stretch>
                <a:fillRect/>
              </a:stretch>
            </p:blipFill>
            <p:spPr>
              <a:xfrm>
                <a:off x="4518000" y="4194000"/>
                <a:ext cx="898920" cy="127440"/>
              </a:xfrm>
              <a:prstGeom prst="rect">
                <a:avLst/>
              </a:prstGeom>
            </p:spPr>
          </p:pic>
        </mc:Fallback>
      </mc:AlternateContent>
    </p:spTree>
    <p:extLst>
      <p:ext uri="{BB962C8B-B14F-4D97-AF65-F5344CB8AC3E}">
        <p14:creationId xmlns:p14="http://schemas.microsoft.com/office/powerpoint/2010/main" val="1680947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u="sng" dirty="0">
                <a:latin typeface="Goudy Old Style" panose="02020502050305020303" pitchFamily="18" charset="0"/>
              </a:rPr>
              <a:t>Congressional committees</a:t>
            </a:r>
            <a:endParaRPr lang="en-US" dirty="0"/>
          </a:p>
        </p:txBody>
      </p:sp>
      <p:sp>
        <p:nvSpPr>
          <p:cNvPr id="6" name="Content Placeholder 5"/>
          <p:cNvSpPr>
            <a:spLocks noGrp="1"/>
          </p:cNvSpPr>
          <p:nvPr>
            <p:ph idx="1"/>
          </p:nvPr>
        </p:nvSpPr>
        <p:spPr/>
        <p:txBody>
          <a:bodyPr/>
          <a:lstStyle/>
          <a:p>
            <a:pPr marL="0" marR="0">
              <a:lnSpc>
                <a:spcPct val="107000"/>
              </a:lnSpc>
              <a:spcBef>
                <a:spcPts val="0"/>
              </a:spcBef>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Standing committees are permanent committees in the both the House and the Senate. Similar bills are sent to various standing committees. The House and Senate have their own standing committees. The House of Representatives currently has 20 standing committees, and the Senate has 16 standing committees.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Select </a:t>
            </a:r>
            <a:r>
              <a:rPr lang="en-US" sz="2400" dirty="0">
                <a:latin typeface="Times New Roman" panose="02020603050405020304" pitchFamily="18" charset="0"/>
                <a:ea typeface="Calibri" panose="020F0502020204030204" pitchFamily="34" charset="0"/>
                <a:cs typeface="Times New Roman" panose="02020603050405020304" pitchFamily="18" charset="0"/>
              </a:rPr>
              <a:t>committees are sometimes referred to as special committees. They are set up for specific purpose and usually for a limited period of time. The Speaker and the President of the Senate assign the members to select committees. Select committees are formed to investigate a current matter.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081186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u="sng" dirty="0">
                <a:latin typeface="Goudy Old Style" panose="02020502050305020303" pitchFamily="18" charset="0"/>
              </a:rPr>
              <a:t>Congressional committees</a:t>
            </a:r>
            <a:endParaRPr lang="en-US" dirty="0"/>
          </a:p>
        </p:txBody>
      </p:sp>
      <p:sp>
        <p:nvSpPr>
          <p:cNvPr id="6" name="Content Placeholder 5"/>
          <p:cNvSpPr>
            <a:spLocks noGrp="1"/>
          </p:cNvSpPr>
          <p:nvPr>
            <p:ph idx="1"/>
          </p:nvPr>
        </p:nvSpPr>
        <p:spPr/>
        <p:txBody>
          <a:bodyPr/>
          <a:lstStyle/>
          <a:p>
            <a:pPr marL="0" marR="0">
              <a:lnSpc>
                <a:spcPct val="107000"/>
              </a:lnSpc>
              <a:spcBef>
                <a:spcPts val="0"/>
              </a:spcBef>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Joint committees are composed of members of both the House and the Senate. Some joint committees are select committees and some are permanent.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 </a:t>
            </a:r>
            <a:r>
              <a:rPr lang="en-US" sz="2400" dirty="0">
                <a:latin typeface="Times New Roman" panose="02020603050405020304" pitchFamily="18" charset="0"/>
                <a:ea typeface="Calibri" panose="020F0502020204030204" pitchFamily="34" charset="0"/>
                <a:cs typeface="Times New Roman" panose="02020603050405020304" pitchFamily="18" charset="0"/>
              </a:rPr>
              <a:t>conference committee is a temporary, joint committee that is organized to iron out differences in the versions of a bill from the House and the Senate. The final bills from both the House and Senate must be identical before they can be sent on to the President. Once a compromise is reached, the conference committee disbands.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371600" y="3228840"/>
              <a:ext cx="2676960" cy="209880"/>
            </p14:xfrm>
          </p:contentPart>
        </mc:Choice>
        <mc:Fallback xmlns="">
          <p:pic>
            <p:nvPicPr>
              <p:cNvPr id="2" name="Ink 1"/>
              <p:cNvPicPr/>
              <p:nvPr/>
            </p:nvPicPr>
            <p:blipFill>
              <a:blip r:embed="rId3"/>
              <a:stretch>
                <a:fillRect/>
              </a:stretch>
            </p:blipFill>
            <p:spPr>
              <a:xfrm>
                <a:off x="1355760" y="3165480"/>
                <a:ext cx="27086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486080" y="3324240"/>
              <a:ext cx="2619720" cy="9720"/>
            </p14:xfrm>
          </p:contentPart>
        </mc:Choice>
        <mc:Fallback xmlns="">
          <p:pic>
            <p:nvPicPr>
              <p:cNvPr id="3" name="Ink 2"/>
              <p:cNvPicPr/>
              <p:nvPr/>
            </p:nvPicPr>
            <p:blipFill>
              <a:blip r:embed="rId5"/>
              <a:stretch>
                <a:fillRect/>
              </a:stretch>
            </p:blipFill>
            <p:spPr>
              <a:xfrm>
                <a:off x="1469880" y="3260520"/>
                <a:ext cx="2651760" cy="136800"/>
              </a:xfrm>
              <a:prstGeom prst="rect">
                <a:avLst/>
              </a:prstGeom>
            </p:spPr>
          </p:pic>
        </mc:Fallback>
      </mc:AlternateContent>
    </p:spTree>
    <p:extLst>
      <p:ext uri="{BB962C8B-B14F-4D97-AF65-F5344CB8AC3E}">
        <p14:creationId xmlns:p14="http://schemas.microsoft.com/office/powerpoint/2010/main" val="18926405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466" y="579401"/>
            <a:ext cx="8610600" cy="1293028"/>
          </a:xfrm>
        </p:spPr>
        <p:txBody>
          <a:bodyPr/>
          <a:lstStyle/>
          <a:p>
            <a:pPr algn="ctr"/>
            <a:r>
              <a:rPr lang="en-US" b="1" u="sng" dirty="0" smtClean="0">
                <a:latin typeface="Goudy Old Style" panose="02020502050305020303" pitchFamily="18" charset="0"/>
              </a:rPr>
              <a:t>Congressional committees</a:t>
            </a:r>
            <a:endParaRPr lang="en-US" b="1" u="sng" dirty="0">
              <a:latin typeface="Goudy Old Style" panose="02020502050305020303" pitchFamily="18" charset="0"/>
            </a:endParaRPr>
          </a:p>
        </p:txBody>
      </p:sp>
      <p:pic>
        <p:nvPicPr>
          <p:cNvPr id="4" name="Content Placeholder 3"/>
          <p:cNvPicPr>
            <a:picLocks noGrp="1" noChangeAspect="1"/>
          </p:cNvPicPr>
          <p:nvPr>
            <p:ph idx="1"/>
          </p:nvPr>
        </p:nvPicPr>
        <p:blipFill>
          <a:blip r:embed="rId2"/>
          <a:stretch>
            <a:fillRect/>
          </a:stretch>
        </p:blipFill>
        <p:spPr>
          <a:xfrm>
            <a:off x="434463" y="1741801"/>
            <a:ext cx="10718800" cy="4985571"/>
          </a:xfrm>
          <a:prstGeom prst="rect">
            <a:avLst/>
          </a:prstGeom>
        </p:spPr>
      </p:pic>
    </p:spTree>
    <p:extLst>
      <p:ext uri="{BB962C8B-B14F-4D97-AF65-F5344CB8AC3E}">
        <p14:creationId xmlns:p14="http://schemas.microsoft.com/office/powerpoint/2010/main" val="20867185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card Check</a:t>
            </a:r>
            <a:endParaRPr lang="en-US" dirty="0"/>
          </a:p>
        </p:txBody>
      </p:sp>
      <p:sp>
        <p:nvSpPr>
          <p:cNvPr id="3" name="Content Placeholder 2"/>
          <p:cNvSpPr>
            <a:spLocks noGrp="1"/>
          </p:cNvSpPr>
          <p:nvPr>
            <p:ph idx="1"/>
          </p:nvPr>
        </p:nvSpPr>
        <p:spPr/>
        <p:txBody>
          <a:bodyPr>
            <a:normAutofit fontScale="92500"/>
          </a:bodyPr>
          <a:lstStyle/>
          <a:p>
            <a:r>
              <a:rPr lang="en-US" dirty="0" smtClean="0"/>
              <a:t>Choose a learning target that we have had for the Legislative Branch and provide a response to your I (can) statement.</a:t>
            </a:r>
          </a:p>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I can list and explain the formal qualifications for the U.S. Senators and House of </a:t>
            </a:r>
            <a:r>
              <a:rPr lang="en-US" sz="2400" b="1" dirty="0" smtClean="0">
                <a:latin typeface="Calibri" panose="020F0502020204030204" pitchFamily="34" charset="0"/>
                <a:ea typeface="Calibri" panose="020F0502020204030204" pitchFamily="34" charset="0"/>
                <a:cs typeface="Times New Roman" panose="02020603050405020304" pitchFamily="18" charset="0"/>
              </a:rPr>
              <a:t> Representatives </a:t>
            </a:r>
            <a:r>
              <a:rPr lang="en-US" sz="2400" b="1" dirty="0">
                <a:latin typeface="Calibri" panose="020F0502020204030204" pitchFamily="34" charset="0"/>
                <a:ea typeface="Calibri" panose="020F0502020204030204" pitchFamily="34" charset="0"/>
                <a:cs typeface="Times New Roman" panose="02020603050405020304" pitchFamily="18" charset="0"/>
              </a:rPr>
              <a:t>listed in the Constitution</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smtClean="0"/>
          </a:p>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I can explain the election process for U.S. Senators and House of Representatives.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I can explain the impact of the 17</a:t>
            </a:r>
            <a:r>
              <a:rPr lang="en-US" sz="2400" b="1" baseline="30000" dirty="0">
                <a:latin typeface="Calibri" panose="020F0502020204030204" pitchFamily="34" charset="0"/>
                <a:ea typeface="Calibri" panose="020F0502020204030204" pitchFamily="34" charset="0"/>
                <a:cs typeface="Times New Roman" panose="02020603050405020304" pitchFamily="18" charset="0"/>
              </a:rPr>
              <a:t>th</a:t>
            </a:r>
            <a:r>
              <a:rPr lang="en-US" sz="2400" b="1" dirty="0">
                <a:latin typeface="Calibri" panose="020F0502020204030204" pitchFamily="34" charset="0"/>
                <a:ea typeface="Calibri" panose="020F0502020204030204" pitchFamily="34" charset="0"/>
                <a:cs typeface="Times New Roman" panose="02020603050405020304" pitchFamily="18" charset="0"/>
              </a:rPr>
              <a:t> Amendment on the election process.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I can list and explain the terms of office for the Senate and House of Representatives.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b="1" dirty="0">
                <a:latin typeface="Calibri" panose="020F0502020204030204" pitchFamily="34" charset="0"/>
                <a:ea typeface="Calibri" panose="020F0502020204030204" pitchFamily="34" charset="0"/>
                <a:cs typeface="Times New Roman" panose="02020603050405020304" pitchFamily="18" charset="0"/>
              </a:rPr>
              <a:t>I can describe the similarities and differences of the powers for the Senate and House of Representatives</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r>
              <a:rPr lang="en-US" sz="2400" b="1" dirty="0" smtClean="0">
                <a:latin typeface="Calibri" panose="020F0502020204030204" pitchFamily="34" charset="0"/>
                <a:cs typeface="Times New Roman" panose="02020603050405020304" pitchFamily="18" charset="0"/>
              </a:rPr>
              <a:t>I can describe the process for how a bill becomes a law</a:t>
            </a:r>
            <a:endParaRPr lang="en-US" dirty="0"/>
          </a:p>
        </p:txBody>
      </p:sp>
    </p:spTree>
    <p:extLst>
      <p:ext uri="{BB962C8B-B14F-4D97-AF65-F5344CB8AC3E}">
        <p14:creationId xmlns:p14="http://schemas.microsoft.com/office/powerpoint/2010/main" val="4208852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1600" y="731520"/>
            <a:ext cx="9448800" cy="3082833"/>
          </a:xfrm>
        </p:spPr>
        <p:txBody>
          <a:bodyPr>
            <a:normAutofit fontScale="90000"/>
          </a:bodyPr>
          <a:lstStyle/>
          <a:p>
            <a:r>
              <a:rPr lang="en-US" sz="2000" b="1" dirty="0" smtClean="0">
                <a:solidFill>
                  <a:srgbClr val="000000"/>
                </a:solidFill>
                <a:latin typeface="Times New Roman" panose="02020603050405020304" pitchFamily="18" charset="0"/>
              </a:rPr>
              <a:t/>
            </a:r>
            <a:br>
              <a:rPr lang="en-US" sz="2000" b="1" dirty="0" smtClean="0">
                <a:solidFill>
                  <a:srgbClr val="000000"/>
                </a:solidFill>
                <a:latin typeface="Times New Roman" panose="02020603050405020304" pitchFamily="18" charset="0"/>
              </a:rPr>
            </a:br>
            <a:r>
              <a:rPr lang="en-US" sz="2000" b="1" dirty="0">
                <a:solidFill>
                  <a:srgbClr val="000000"/>
                </a:solidFill>
                <a:latin typeface="Times New Roman" panose="02020603050405020304" pitchFamily="18" charset="0"/>
              </a:rPr>
              <a:t/>
            </a:r>
            <a:br>
              <a:rPr lang="en-US" sz="2000" b="1" dirty="0">
                <a:solidFill>
                  <a:srgbClr val="000000"/>
                </a:solidFill>
                <a:latin typeface="Times New Roman" panose="02020603050405020304" pitchFamily="18" charset="0"/>
              </a:rPr>
            </a:br>
            <a:r>
              <a:rPr lang="en-US" sz="2000" b="1" dirty="0" smtClean="0">
                <a:solidFill>
                  <a:srgbClr val="000000"/>
                </a:solidFill>
                <a:latin typeface="Times New Roman" panose="02020603050405020304" pitchFamily="18" charset="0"/>
              </a:rPr>
              <a:t/>
            </a:r>
            <a:br>
              <a:rPr lang="en-US" sz="2000" b="1" dirty="0" smtClean="0">
                <a:solidFill>
                  <a:srgbClr val="000000"/>
                </a:solidFill>
                <a:latin typeface="Times New Roman" panose="02020603050405020304" pitchFamily="18" charset="0"/>
              </a:rPr>
            </a:br>
            <a:r>
              <a:rPr lang="en-US" sz="2000" b="1" dirty="0">
                <a:solidFill>
                  <a:srgbClr val="000000"/>
                </a:solidFill>
                <a:latin typeface="Times New Roman" panose="02020603050405020304" pitchFamily="18" charset="0"/>
              </a:rPr>
              <a:t/>
            </a:r>
            <a:br>
              <a:rPr lang="en-US" sz="2000" b="1" dirty="0">
                <a:solidFill>
                  <a:srgbClr val="000000"/>
                </a:solidFill>
                <a:latin typeface="Times New Roman" panose="02020603050405020304" pitchFamily="18" charset="0"/>
              </a:rPr>
            </a:br>
            <a:r>
              <a:rPr lang="en-US" sz="2000" b="1" dirty="0" smtClean="0">
                <a:solidFill>
                  <a:srgbClr val="000000"/>
                </a:solidFill>
                <a:latin typeface="Times New Roman" panose="02020603050405020304" pitchFamily="18" charset="0"/>
              </a:rPr>
              <a:t/>
            </a:r>
            <a:br>
              <a:rPr lang="en-US" sz="2000" b="1" dirty="0" smtClean="0">
                <a:solidFill>
                  <a:srgbClr val="000000"/>
                </a:solidFill>
                <a:latin typeface="Times New Roman" panose="02020603050405020304" pitchFamily="18" charset="0"/>
              </a:rPr>
            </a:br>
            <a:r>
              <a:rPr lang="en-US" sz="2000" b="1" dirty="0">
                <a:solidFill>
                  <a:srgbClr val="000000"/>
                </a:solidFill>
                <a:latin typeface="Times New Roman" panose="02020603050405020304" pitchFamily="18" charset="0"/>
              </a:rPr>
              <a:t/>
            </a:r>
            <a:br>
              <a:rPr lang="en-US" sz="2000" b="1" dirty="0">
                <a:solidFill>
                  <a:srgbClr val="000000"/>
                </a:solidFill>
                <a:latin typeface="Times New Roman" panose="02020603050405020304" pitchFamily="18" charset="0"/>
              </a:rPr>
            </a:br>
            <a:r>
              <a:rPr lang="en-US" sz="4900" b="1" u="sng" dirty="0" smtClean="0">
                <a:solidFill>
                  <a:srgbClr val="000000"/>
                </a:solidFill>
                <a:latin typeface="Times New Roman" panose="02020603050405020304" pitchFamily="18" charset="0"/>
              </a:rPr>
              <a:t>Legislative Branch</a:t>
            </a:r>
            <a:br>
              <a:rPr lang="en-US" sz="4900" b="1" u="sng" dirty="0" smtClean="0">
                <a:solidFill>
                  <a:srgbClr val="000000"/>
                </a:solidFill>
                <a:latin typeface="Times New Roman" panose="02020603050405020304" pitchFamily="18" charset="0"/>
              </a:rPr>
            </a:br>
            <a:r>
              <a:rPr lang="en-US" sz="4900" b="1" u="sng" dirty="0" smtClean="0">
                <a:solidFill>
                  <a:srgbClr val="000000"/>
                </a:solidFill>
                <a:latin typeface="Times New Roman" panose="02020603050405020304" pitchFamily="18" charset="0"/>
              </a:rPr>
              <a:t/>
            </a:r>
            <a:br>
              <a:rPr lang="en-US" sz="4900" b="1" u="sng" dirty="0" smtClean="0">
                <a:solidFill>
                  <a:srgbClr val="000000"/>
                </a:solidFill>
                <a:latin typeface="Times New Roman" panose="02020603050405020304" pitchFamily="18" charset="0"/>
              </a:rPr>
            </a:br>
            <a:r>
              <a:rPr lang="en-US" sz="3100" b="1" dirty="0" smtClean="0">
                <a:solidFill>
                  <a:srgbClr val="000000"/>
                </a:solidFill>
                <a:latin typeface="Times New Roman" panose="02020603050405020304" pitchFamily="18" charset="0"/>
              </a:rPr>
              <a:t>SSCG8</a:t>
            </a:r>
            <a:r>
              <a:rPr lang="en-US" sz="3100" b="1" dirty="0">
                <a:solidFill>
                  <a:srgbClr val="000000"/>
                </a:solidFill>
                <a:latin typeface="Times New Roman" panose="02020603050405020304" pitchFamily="18" charset="0"/>
              </a:rPr>
              <a:t>: Demonstrate knowledge of the legislative branch of government. </a:t>
            </a:r>
            <a:r>
              <a:rPr lang="en-US" sz="3100" dirty="0">
                <a:solidFill>
                  <a:srgbClr val="000000"/>
                </a:solidFill>
                <a:latin typeface="Times New Roman" panose="02020603050405020304" pitchFamily="18" charset="0"/>
              </a:rPr>
              <a:t>	</a:t>
            </a:r>
            <a:r>
              <a:rPr lang="en-US" sz="3100" dirty="0" smtClean="0">
                <a:solidFill>
                  <a:srgbClr val="000000"/>
                </a:solidFill>
                <a:latin typeface="Times New Roman" panose="02020603050405020304" pitchFamily="18" charset="0"/>
              </a:rPr>
              <a:t/>
            </a:r>
            <a:br>
              <a:rPr lang="en-US" sz="3100" dirty="0" smtClean="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	</a:t>
            </a:r>
            <a:endParaRPr lang="en-US" dirty="0"/>
          </a:p>
        </p:txBody>
      </p:sp>
      <p:sp>
        <p:nvSpPr>
          <p:cNvPr id="5" name="Subtitle 4"/>
          <p:cNvSpPr>
            <a:spLocks noGrp="1"/>
          </p:cNvSpPr>
          <p:nvPr>
            <p:ph type="subTitle" idx="1"/>
          </p:nvPr>
        </p:nvSpPr>
        <p:spPr/>
        <p:txBody>
          <a:bodyPr/>
          <a:lstStyle/>
          <a:p>
            <a:r>
              <a:rPr lang="en-US" dirty="0">
                <a:solidFill>
                  <a:srgbClr val="000000"/>
                </a:solidFill>
                <a:latin typeface="Times New Roman" panose="02020603050405020304" pitchFamily="18" charset="0"/>
              </a:rPr>
              <a:t>SSCG8g: Analyze the positive and negative role lobbyists play in the legislative process</a:t>
            </a:r>
            <a:endParaRPr lang="en-US" dirty="0"/>
          </a:p>
        </p:txBody>
      </p:sp>
    </p:spTree>
    <p:extLst>
      <p:ext uri="{BB962C8B-B14F-4D97-AF65-F5344CB8AC3E}">
        <p14:creationId xmlns:p14="http://schemas.microsoft.com/office/powerpoint/2010/main" val="24544932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600" u="sng" dirty="0" smtClean="0">
                <a:latin typeface="Times New Roman" panose="02020603050405020304" pitchFamily="18" charset="0"/>
                <a:cs typeface="Times New Roman" panose="02020603050405020304" pitchFamily="18" charset="0"/>
              </a:rPr>
              <a:t>lobbying</a:t>
            </a:r>
            <a:endParaRPr lang="en-US" sz="66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a:t>*</a:t>
            </a:r>
            <a:r>
              <a:rPr lang="en-US" b="1" dirty="0">
                <a:latin typeface="Times New Roman" panose="02020603050405020304" pitchFamily="18" charset="0"/>
                <a:cs typeface="Times New Roman" panose="02020603050405020304" pitchFamily="18" charset="0"/>
              </a:rPr>
              <a:t>Lobbying </a:t>
            </a:r>
            <a:r>
              <a:rPr lang="en-US" dirty="0">
                <a:latin typeface="Times New Roman" panose="02020603050405020304" pitchFamily="18" charset="0"/>
                <a:cs typeface="Times New Roman" panose="02020603050405020304" pitchFamily="18" charset="0"/>
              </a:rPr>
              <a:t>includes the activities by which group pressures are brought to bear on the legislative process and legislators. Lobbyists, those individuals who lobby, are usually connected to special interest groups.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lobbyists ‘campaign’ to have public policy approved that represents the special interests of the group they work for. For example, the NRA (National Rifle Association) employs lobbyists to persuade legislators to pass bills and enforce public policy that supports their interests in gun control. Companies who manufacture guns, ammunition, and related products obviously want laws that support the second amendment right to bear arms. </a:t>
            </a:r>
          </a:p>
        </p:txBody>
      </p:sp>
      <p:pic>
        <p:nvPicPr>
          <p:cNvPr id="4" name="Picture 3" descr="TransGriot: Why I Can't Stand The NRA-Part I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1717" y="4715691"/>
            <a:ext cx="2149025" cy="214230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915320" y="3400200"/>
              <a:ext cx="1086120" cy="29160"/>
            </p14:xfrm>
          </p:contentPart>
        </mc:Choice>
        <mc:Fallback xmlns="">
          <p:pic>
            <p:nvPicPr>
              <p:cNvPr id="5" name="Ink 4"/>
              <p:cNvPicPr/>
              <p:nvPr/>
            </p:nvPicPr>
            <p:blipFill>
              <a:blip r:embed="rId4"/>
              <a:stretch>
                <a:fillRect/>
              </a:stretch>
            </p:blipFill>
            <p:spPr>
              <a:xfrm>
                <a:off x="7899480" y="3336840"/>
                <a:ext cx="11178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9029520" y="3429000"/>
              <a:ext cx="360" cy="360"/>
            </p14:xfrm>
          </p:contentPart>
        </mc:Choice>
        <mc:Fallback xmlns="">
          <p:pic>
            <p:nvPicPr>
              <p:cNvPr id="6" name="Ink 5"/>
              <p:cNvPicPr/>
              <p:nvPr/>
            </p:nvPicPr>
            <p:blipFill>
              <a:blip r:embed="rId6"/>
              <a:stretch>
                <a:fillRect/>
              </a:stretch>
            </p:blipFill>
            <p:spPr>
              <a:xfrm>
                <a:off x="9013680" y="3365280"/>
                <a:ext cx="324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4933800" y="2647800"/>
              <a:ext cx="5868000" cy="57600"/>
            </p14:xfrm>
          </p:contentPart>
        </mc:Choice>
        <mc:Fallback xmlns="">
          <p:pic>
            <p:nvPicPr>
              <p:cNvPr id="7" name="Ink 6"/>
              <p:cNvPicPr/>
              <p:nvPr/>
            </p:nvPicPr>
            <p:blipFill>
              <a:blip r:embed="rId8"/>
              <a:stretch>
                <a:fillRect/>
              </a:stretch>
            </p:blipFill>
            <p:spPr>
              <a:xfrm>
                <a:off x="4917960" y="2584440"/>
                <a:ext cx="589968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038240" y="2952720"/>
              <a:ext cx="4086720" cy="95400"/>
            </p14:xfrm>
          </p:contentPart>
        </mc:Choice>
        <mc:Fallback xmlns="">
          <p:pic>
            <p:nvPicPr>
              <p:cNvPr id="8" name="Ink 7"/>
              <p:cNvPicPr/>
              <p:nvPr/>
            </p:nvPicPr>
            <p:blipFill>
              <a:blip r:embed="rId10"/>
              <a:stretch>
                <a:fillRect/>
              </a:stretch>
            </p:blipFill>
            <p:spPr>
              <a:xfrm>
                <a:off x="1022400" y="2889000"/>
                <a:ext cx="4118400" cy="222840"/>
              </a:xfrm>
              <a:prstGeom prst="rect">
                <a:avLst/>
              </a:prstGeom>
            </p:spPr>
          </p:pic>
        </mc:Fallback>
      </mc:AlternateContent>
    </p:spTree>
    <p:extLst>
      <p:ext uri="{BB962C8B-B14F-4D97-AF65-F5344CB8AC3E}">
        <p14:creationId xmlns:p14="http://schemas.microsoft.com/office/powerpoint/2010/main" val="3600254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u="sng" dirty="0" smtClean="0">
                <a:latin typeface="Times New Roman" panose="02020603050405020304" pitchFamily="18" charset="0"/>
                <a:cs typeface="Times New Roman" panose="02020603050405020304" pitchFamily="18" charset="0"/>
              </a:rPr>
              <a:t>Pro’s of Lobbying</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sz="2400" dirty="0">
                <a:solidFill>
                  <a:srgbClr val="000000"/>
                </a:solidFill>
                <a:latin typeface="Times New Roman" panose="02020603050405020304" pitchFamily="18" charset="0"/>
              </a:rPr>
              <a:t>There are positive aspects of lobbying. Lobbyists are usually very knowledgeable on the issue they represent. They can educate members of both the House and the Senate on the issues at hand to better inform legislators. Lobbyists represent a much wider group of people who share similar interests and act as the spokesperson for those common interests. Lobbyists can assist legislators in drafting legislation and including accurate, up-to-date information on issues of public policy. </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9210600" y="2342880"/>
              <a:ext cx="1715040" cy="86400"/>
            </p14:xfrm>
          </p:contentPart>
        </mc:Choice>
        <mc:Fallback xmlns="">
          <p:pic>
            <p:nvPicPr>
              <p:cNvPr id="4" name="Ink 3"/>
              <p:cNvPicPr/>
              <p:nvPr/>
            </p:nvPicPr>
            <p:blipFill>
              <a:blip r:embed="rId3"/>
              <a:stretch>
                <a:fillRect/>
              </a:stretch>
            </p:blipFill>
            <p:spPr>
              <a:xfrm>
                <a:off x="9194760" y="2279520"/>
                <a:ext cx="17467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9134640" y="2419200"/>
              <a:ext cx="1552680" cy="76680"/>
            </p14:xfrm>
          </p:contentPart>
        </mc:Choice>
        <mc:Fallback xmlns="">
          <p:pic>
            <p:nvPicPr>
              <p:cNvPr id="5" name="Ink 4"/>
              <p:cNvPicPr/>
              <p:nvPr/>
            </p:nvPicPr>
            <p:blipFill>
              <a:blip r:embed="rId5"/>
              <a:stretch>
                <a:fillRect/>
              </a:stretch>
            </p:blipFill>
            <p:spPr>
              <a:xfrm>
                <a:off x="9118440" y="2355840"/>
                <a:ext cx="15847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8486640" y="2371680"/>
              <a:ext cx="790920" cy="114480"/>
            </p14:xfrm>
          </p:contentPart>
        </mc:Choice>
        <mc:Fallback xmlns="">
          <p:pic>
            <p:nvPicPr>
              <p:cNvPr id="6" name="Ink 5"/>
              <p:cNvPicPr/>
              <p:nvPr/>
            </p:nvPicPr>
            <p:blipFill>
              <a:blip r:embed="rId7"/>
              <a:stretch>
                <a:fillRect/>
              </a:stretch>
            </p:blipFill>
            <p:spPr>
              <a:xfrm>
                <a:off x="8470800" y="2307960"/>
                <a:ext cx="82296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4076640" y="3628800"/>
              <a:ext cx="7001280" cy="162360"/>
            </p14:xfrm>
          </p:contentPart>
        </mc:Choice>
        <mc:Fallback xmlns="">
          <p:pic>
            <p:nvPicPr>
              <p:cNvPr id="7" name="Ink 6"/>
              <p:cNvPicPr/>
              <p:nvPr/>
            </p:nvPicPr>
            <p:blipFill>
              <a:blip r:embed="rId9"/>
              <a:stretch>
                <a:fillRect/>
              </a:stretch>
            </p:blipFill>
            <p:spPr>
              <a:xfrm>
                <a:off x="4060800" y="3565440"/>
                <a:ext cx="703296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2809800" y="3981240"/>
              <a:ext cx="6582240" cy="114840"/>
            </p14:xfrm>
          </p:contentPart>
        </mc:Choice>
        <mc:Fallback xmlns="">
          <p:pic>
            <p:nvPicPr>
              <p:cNvPr id="8" name="Ink 7"/>
              <p:cNvPicPr/>
              <p:nvPr/>
            </p:nvPicPr>
            <p:blipFill>
              <a:blip r:embed="rId11"/>
              <a:stretch>
                <a:fillRect/>
              </a:stretch>
            </p:blipFill>
            <p:spPr>
              <a:xfrm>
                <a:off x="2793960" y="3917880"/>
                <a:ext cx="661392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1038240" y="3971880"/>
              <a:ext cx="2057760" cy="95400"/>
            </p14:xfrm>
          </p:contentPart>
        </mc:Choice>
        <mc:Fallback xmlns="">
          <p:pic>
            <p:nvPicPr>
              <p:cNvPr id="9" name="Ink 8"/>
              <p:cNvPicPr/>
              <p:nvPr/>
            </p:nvPicPr>
            <p:blipFill>
              <a:blip r:embed="rId13"/>
              <a:stretch>
                <a:fillRect/>
              </a:stretch>
            </p:blipFill>
            <p:spPr>
              <a:xfrm>
                <a:off x="1022400" y="3908160"/>
                <a:ext cx="2089440" cy="222840"/>
              </a:xfrm>
              <a:prstGeom prst="rect">
                <a:avLst/>
              </a:prstGeom>
            </p:spPr>
          </p:pic>
        </mc:Fallback>
      </mc:AlternateContent>
    </p:spTree>
    <p:extLst>
      <p:ext uri="{BB962C8B-B14F-4D97-AF65-F5344CB8AC3E}">
        <p14:creationId xmlns:p14="http://schemas.microsoft.com/office/powerpoint/2010/main" val="298804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A6E0-1A4C-4988-9083-0319C3AFA5A3}"/>
              </a:ext>
            </a:extLst>
          </p:cNvPr>
          <p:cNvSpPr>
            <a:spLocks noGrp="1"/>
          </p:cNvSpPr>
          <p:nvPr>
            <p:ph type="title"/>
          </p:nvPr>
        </p:nvSpPr>
        <p:spPr>
          <a:xfrm>
            <a:off x="1583634" y="724616"/>
            <a:ext cx="8610600" cy="1293028"/>
          </a:xfrm>
        </p:spPr>
        <p:txBody>
          <a:bodyPr/>
          <a:lstStyle/>
          <a:p>
            <a:pPr algn="ctr"/>
            <a:r>
              <a:rPr lang="en-US" dirty="0">
                <a:latin typeface="Goudy Old Style" panose="02020502050305020303" pitchFamily="18" charset="0"/>
              </a:rPr>
              <a:t>Qualifications for the senate</a:t>
            </a:r>
            <a:endParaRPr lang="en-US" dirty="0"/>
          </a:p>
        </p:txBody>
      </p:sp>
      <p:sp>
        <p:nvSpPr>
          <p:cNvPr id="3" name="Content Placeholder 2">
            <a:extLst>
              <a:ext uri="{FF2B5EF4-FFF2-40B4-BE49-F238E27FC236}">
                <a16:creationId xmlns:a16="http://schemas.microsoft.com/office/drawing/2014/main" id="{7D2AFEFC-8EAF-41BB-B4F5-E35075FD8342}"/>
              </a:ext>
            </a:extLst>
          </p:cNvPr>
          <p:cNvSpPr>
            <a:spLocks noGrp="1"/>
          </p:cNvSpPr>
          <p:nvPr>
            <p:ph sz="half" idx="1"/>
          </p:nvPr>
        </p:nvSpPr>
        <p:spPr/>
        <p:txBody>
          <a:bodyPr>
            <a:normAutofit fontScale="92500" lnSpcReduction="10000"/>
          </a:bodyPr>
          <a:lstStyle/>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There are </a:t>
            </a:r>
            <a:r>
              <a:rPr lang="en-US" sz="2400" b="1" dirty="0">
                <a:latin typeface="Goudy Old Style" panose="02020502050305020303" pitchFamily="18" charset="0"/>
                <a:ea typeface="Calibri" panose="020F0502020204030204" pitchFamily="34" charset="0"/>
                <a:cs typeface="Times New Roman" panose="02020603050405020304" pitchFamily="18" charset="0"/>
              </a:rPr>
              <a:t>100</a:t>
            </a:r>
            <a:r>
              <a:rPr lang="en-US" sz="2400" dirty="0">
                <a:latin typeface="Goudy Old Style" panose="02020502050305020303" pitchFamily="18" charset="0"/>
                <a:ea typeface="Calibri" panose="020F0502020204030204" pitchFamily="34" charset="0"/>
                <a:cs typeface="Times New Roman" panose="02020603050405020304" pitchFamily="18" charset="0"/>
              </a:rPr>
              <a:t> members in the Senate. There are two members for each of the fifty states.</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A senator must meet a </a:t>
            </a:r>
            <a:r>
              <a:rPr lang="en-US" sz="2400" b="1" dirty="0">
                <a:latin typeface="Goudy Old Style" panose="02020502050305020303" pitchFamily="18" charset="0"/>
                <a:ea typeface="Calibri" panose="020F0502020204030204" pitchFamily="34" charset="0"/>
                <a:cs typeface="Times New Roman" panose="02020603050405020304" pitchFamily="18" charset="0"/>
              </a:rPr>
              <a:t>higher</a:t>
            </a:r>
            <a:r>
              <a:rPr lang="en-US" sz="2400" dirty="0">
                <a:latin typeface="Goudy Old Style" panose="02020502050305020303" pitchFamily="18" charset="0"/>
                <a:ea typeface="Calibri" panose="020F0502020204030204" pitchFamily="34" charset="0"/>
                <a:cs typeface="Times New Roman" panose="02020603050405020304" pitchFamily="18" charset="0"/>
              </a:rPr>
              <a:t> level of qualifications, as outlined in the Constitution: </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1) a senator must be at least 30 years of age. </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2) must have been a citizen of the United States for at least nine years.</a:t>
            </a:r>
          </a:p>
          <a:p>
            <a:pPr marL="0" marR="0">
              <a:lnSpc>
                <a:spcPct val="107000"/>
              </a:lnSpc>
              <a:spcBef>
                <a:spcPts val="0"/>
              </a:spcBef>
              <a:spcAft>
                <a:spcPts val="800"/>
              </a:spcAft>
            </a:pPr>
            <a:r>
              <a:rPr lang="en-US" sz="2400" dirty="0">
                <a:latin typeface="Goudy Old Style" panose="02020502050305020303" pitchFamily="18" charset="0"/>
                <a:ea typeface="Calibri" panose="020F0502020204030204" pitchFamily="34" charset="0"/>
                <a:cs typeface="Times New Roman" panose="02020603050405020304" pitchFamily="18" charset="0"/>
              </a:rPr>
              <a:t>3) must be an inhabitant, occupy a residence, of the State from which he or she is elected.</a:t>
            </a:r>
          </a:p>
          <a:p>
            <a:endParaRPr lang="en-US" dirty="0"/>
          </a:p>
        </p:txBody>
      </p:sp>
      <p:pic>
        <p:nvPicPr>
          <p:cNvPr id="6" name="Content Placeholder 5" descr="A close up of a sign&#10;&#10;Description generated with high confidence">
            <a:extLst>
              <a:ext uri="{FF2B5EF4-FFF2-40B4-BE49-F238E27FC236}">
                <a16:creationId xmlns:a16="http://schemas.microsoft.com/office/drawing/2014/main" id="{C835F5D4-01A1-444A-8A0C-18DBFB9C8D2E}"/>
              </a:ext>
            </a:extLst>
          </p:cNvPr>
          <p:cNvPicPr>
            <a:picLocks noGrp="1" noChangeAspect="1"/>
          </p:cNvPicPr>
          <p:nvPr>
            <p:ph sz="half" idx="2"/>
          </p:nvPr>
        </p:nvPicPr>
        <p:blipFill>
          <a:blip r:embed="rId2"/>
          <a:stretch>
            <a:fillRect/>
          </a:stretch>
        </p:blipFill>
        <p:spPr>
          <a:xfrm>
            <a:off x="6827678" y="2194559"/>
            <a:ext cx="3666820" cy="36668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095560" y="2361960"/>
              <a:ext cx="438480" cy="133920"/>
            </p14:xfrm>
          </p:contentPart>
        </mc:Choice>
        <mc:Fallback xmlns="">
          <p:pic>
            <p:nvPicPr>
              <p:cNvPr id="4" name="Ink 3"/>
              <p:cNvPicPr/>
              <p:nvPr/>
            </p:nvPicPr>
            <p:blipFill>
              <a:blip r:embed="rId4"/>
              <a:stretch>
                <a:fillRect/>
              </a:stretch>
            </p:blipFill>
            <p:spPr>
              <a:xfrm>
                <a:off x="2079720" y="2298600"/>
                <a:ext cx="47016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4076640" y="3828960"/>
              <a:ext cx="324360" cy="219240"/>
            </p14:xfrm>
          </p:contentPart>
        </mc:Choice>
        <mc:Fallback xmlns="">
          <p:pic>
            <p:nvPicPr>
              <p:cNvPr id="5" name="Ink 4"/>
              <p:cNvPicPr/>
              <p:nvPr/>
            </p:nvPicPr>
            <p:blipFill>
              <a:blip r:embed="rId6"/>
              <a:stretch>
                <a:fillRect/>
              </a:stretch>
            </p:blipFill>
            <p:spPr>
              <a:xfrm>
                <a:off x="4060800" y="3765600"/>
                <a:ext cx="35604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2666880" y="4628880"/>
              <a:ext cx="524520" cy="124200"/>
            </p14:xfrm>
          </p:contentPart>
        </mc:Choice>
        <mc:Fallback xmlns="">
          <p:pic>
            <p:nvPicPr>
              <p:cNvPr id="7" name="Ink 6"/>
              <p:cNvPicPr/>
              <p:nvPr/>
            </p:nvPicPr>
            <p:blipFill>
              <a:blip r:embed="rId8"/>
              <a:stretch>
                <a:fillRect/>
              </a:stretch>
            </p:blipFill>
            <p:spPr>
              <a:xfrm>
                <a:off x="2651040" y="4565520"/>
                <a:ext cx="556200" cy="251280"/>
              </a:xfrm>
              <a:prstGeom prst="rect">
                <a:avLst/>
              </a:prstGeom>
            </p:spPr>
          </p:pic>
        </mc:Fallback>
      </mc:AlternateContent>
    </p:spTree>
    <p:extLst>
      <p:ext uri="{BB962C8B-B14F-4D97-AF65-F5344CB8AC3E}">
        <p14:creationId xmlns:p14="http://schemas.microsoft.com/office/powerpoint/2010/main" val="4190494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solidFill>
                  <a:srgbClr val="000000"/>
                </a:solidFill>
                <a:latin typeface="Times New Roman" panose="02020603050405020304" pitchFamily="18" charset="0"/>
              </a:rPr>
              <a:t>There is often a negative connotation associated with the word lobbyist. In earlier times, lobbying brought forth images of bribery and the use of unethical practices. Regulations have removed the abuses lobbyists used in past legislative processes. One negative aspect of lobbying is that the special interest groups that have the most money are often the groups that have legislation drafted and passed in their favor. There may be important and valid issues that need addressed from a public policy perspective, but if it is grass-roots effort with little money, their interests may go unnoticed at the national and state levels. </a:t>
            </a:r>
            <a:endParaRPr lang="en-US" dirty="0"/>
          </a:p>
        </p:txBody>
      </p:sp>
      <p:pic>
        <p:nvPicPr>
          <p:cNvPr id="4" name="Picture 3"/>
          <p:cNvPicPr>
            <a:picLocks noChangeAspect="1"/>
          </p:cNvPicPr>
          <p:nvPr/>
        </p:nvPicPr>
        <p:blipFill>
          <a:blip r:embed="rId2"/>
          <a:stretch>
            <a:fillRect/>
          </a:stretch>
        </p:blipFill>
        <p:spPr>
          <a:xfrm>
            <a:off x="8717411" y="4558936"/>
            <a:ext cx="2207623" cy="220762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057320" y="3057480"/>
              <a:ext cx="1400400" cy="76320"/>
            </p14:xfrm>
          </p:contentPart>
        </mc:Choice>
        <mc:Fallback xmlns="">
          <p:pic>
            <p:nvPicPr>
              <p:cNvPr id="5" name="Ink 4"/>
              <p:cNvPicPr/>
              <p:nvPr/>
            </p:nvPicPr>
            <p:blipFill>
              <a:blip r:embed="rId4"/>
              <a:stretch>
                <a:fillRect/>
              </a:stretch>
            </p:blipFill>
            <p:spPr>
              <a:xfrm>
                <a:off x="1041480" y="2993760"/>
                <a:ext cx="14320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1038240" y="3371760"/>
              <a:ext cx="2057760" cy="181440"/>
            </p14:xfrm>
          </p:contentPart>
        </mc:Choice>
        <mc:Fallback xmlns="">
          <p:pic>
            <p:nvPicPr>
              <p:cNvPr id="6" name="Ink 5"/>
              <p:cNvPicPr/>
              <p:nvPr/>
            </p:nvPicPr>
            <p:blipFill>
              <a:blip r:embed="rId6"/>
              <a:stretch>
                <a:fillRect/>
              </a:stretch>
            </p:blipFill>
            <p:spPr>
              <a:xfrm>
                <a:off x="1022400" y="3308400"/>
                <a:ext cx="208944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1628640" y="3333600"/>
              <a:ext cx="9649440" cy="105120"/>
            </p14:xfrm>
          </p:contentPart>
        </mc:Choice>
        <mc:Fallback xmlns="">
          <p:pic>
            <p:nvPicPr>
              <p:cNvPr id="7" name="Ink 6"/>
              <p:cNvPicPr/>
              <p:nvPr/>
            </p:nvPicPr>
            <p:blipFill>
              <a:blip r:embed="rId8"/>
              <a:stretch>
                <a:fillRect/>
              </a:stretch>
            </p:blipFill>
            <p:spPr>
              <a:xfrm>
                <a:off x="1612800" y="3270240"/>
                <a:ext cx="968112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1009800" y="2361960"/>
              <a:ext cx="10077840" cy="1438920"/>
            </p14:xfrm>
          </p:contentPart>
        </mc:Choice>
        <mc:Fallback xmlns="">
          <p:pic>
            <p:nvPicPr>
              <p:cNvPr id="8" name="Ink 7"/>
              <p:cNvPicPr/>
              <p:nvPr/>
            </p:nvPicPr>
            <p:blipFill>
              <a:blip r:embed="rId10"/>
              <a:stretch>
                <a:fillRect/>
              </a:stretch>
            </p:blipFill>
            <p:spPr>
              <a:xfrm>
                <a:off x="993600" y="2298600"/>
                <a:ext cx="10109880" cy="1565640"/>
              </a:xfrm>
              <a:prstGeom prst="rect">
                <a:avLst/>
              </a:prstGeom>
            </p:spPr>
          </p:pic>
        </mc:Fallback>
      </mc:AlternateContent>
    </p:spTree>
    <p:extLst>
      <p:ext uri="{BB962C8B-B14F-4D97-AF65-F5344CB8AC3E}">
        <p14:creationId xmlns:p14="http://schemas.microsoft.com/office/powerpoint/2010/main" val="1214868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95600" y="232012"/>
            <a:ext cx="6948277" cy="6320691"/>
          </a:xfrm>
          <a:prstGeom prst="rect">
            <a:avLst/>
          </a:prstGeom>
        </p:spPr>
      </p:pic>
    </p:spTree>
    <p:extLst>
      <p:ext uri="{BB962C8B-B14F-4D97-AF65-F5344CB8AC3E}">
        <p14:creationId xmlns:p14="http://schemas.microsoft.com/office/powerpoint/2010/main" val="4231383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ounded Rectangle 14">
            <a:extLst>
              <a:ext uri="{FF2B5EF4-FFF2-40B4-BE49-F238E27FC236}">
                <a16:creationId xmlns:a16="http://schemas.microsoft.com/office/drawing/2014/main" id="{12CC1C37-8BC7-4374-8300-E73C369150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8CC82757-F96F-41CB-B2B8-49689F436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4" name="Picture 13">
            <a:extLst>
              <a:ext uri="{FF2B5EF4-FFF2-40B4-BE49-F238E27FC236}">
                <a16:creationId xmlns:a16="http://schemas.microsoft.com/office/drawing/2014/main" id="{FA37F53D-999D-4551-B3F8-064DBF31556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6" name="Picture 15">
            <a:extLst>
              <a:ext uri="{FF2B5EF4-FFF2-40B4-BE49-F238E27FC236}">
                <a16:creationId xmlns:a16="http://schemas.microsoft.com/office/drawing/2014/main" id="{A9C99389-A1E4-4A6F-BF8E-9013FF0491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FC0F439C-B879-4D1F-8AEA-7437390EDC6C}"/>
              </a:ext>
            </a:extLst>
          </p:cNvPr>
          <p:cNvSpPr>
            <a:spLocks noGrp="1"/>
          </p:cNvSpPr>
          <p:nvPr>
            <p:ph type="title"/>
          </p:nvPr>
        </p:nvSpPr>
        <p:spPr>
          <a:xfrm>
            <a:off x="685800" y="1066163"/>
            <a:ext cx="3306744" cy="5148371"/>
          </a:xfrm>
        </p:spPr>
        <p:txBody>
          <a:bodyPr>
            <a:normAutofit/>
          </a:bodyPr>
          <a:lstStyle/>
          <a:p>
            <a:r>
              <a:rPr lang="en-US" sz="2800" b="1">
                <a:solidFill>
                  <a:schemeClr val="bg1"/>
                </a:solidFill>
                <a:latin typeface="Goudy Old Style" panose="02020502050305020303" pitchFamily="18" charset="0"/>
              </a:rPr>
              <a:t>What privileges and compensations does a member of  Congress get?</a:t>
            </a:r>
          </a:p>
        </p:txBody>
      </p:sp>
      <p:graphicFrame>
        <p:nvGraphicFramePr>
          <p:cNvPr id="5" name="Content Placeholder 2">
            <a:extLst>
              <a:ext uri="{FF2B5EF4-FFF2-40B4-BE49-F238E27FC236}">
                <a16:creationId xmlns:a16="http://schemas.microsoft.com/office/drawing/2014/main" id="{5EFF31CB-3912-439A-8FF2-223CA687E0D4}"/>
              </a:ext>
            </a:extLst>
          </p:cNvPr>
          <p:cNvGraphicFramePr>
            <a:graphicFrameLocks noGrp="1"/>
          </p:cNvGraphicFramePr>
          <p:nvPr>
            <p:ph idx="1"/>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6106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BFFE-B0E4-429C-9E96-FAD4D690C2B4}"/>
              </a:ext>
            </a:extLst>
          </p:cNvPr>
          <p:cNvSpPr>
            <a:spLocks noGrp="1"/>
          </p:cNvSpPr>
          <p:nvPr>
            <p:ph type="title"/>
          </p:nvPr>
        </p:nvSpPr>
        <p:spPr>
          <a:xfrm>
            <a:off x="619759" y="764373"/>
            <a:ext cx="6257291" cy="1293028"/>
          </a:xfrm>
        </p:spPr>
        <p:txBody>
          <a:bodyPr vert="horz" lIns="91440" tIns="45720" rIns="91440" bIns="45720" rtlCol="0" anchor="ctr">
            <a:normAutofit/>
          </a:bodyPr>
          <a:lstStyle/>
          <a:p>
            <a:r>
              <a:rPr lang="en-US" sz="2800"/>
              <a:t>Congressional leadership: Speaker of the House</a:t>
            </a:r>
            <a:br>
              <a:rPr lang="en-US" sz="2800"/>
            </a:br>
            <a:r>
              <a:rPr lang="en-US" sz="2800" b="1"/>
              <a:t>Nancy Pelsoi</a:t>
            </a:r>
          </a:p>
        </p:txBody>
      </p:sp>
      <p:pic>
        <p:nvPicPr>
          <p:cNvPr id="5" name="Content Placeholder 4">
            <a:extLst>
              <a:ext uri="{FF2B5EF4-FFF2-40B4-BE49-F238E27FC236}">
                <a16:creationId xmlns:a16="http://schemas.microsoft.com/office/drawing/2014/main" id="{213C2F2E-ABF4-4EE5-9F55-4189690C9C7F}"/>
              </a:ext>
            </a:extLst>
          </p:cNvPr>
          <p:cNvPicPr>
            <a:picLocks noGrp="1" noChangeAspect="1"/>
          </p:cNvPicPr>
          <p:nvPr>
            <p:ph sz="half" idx="1"/>
          </p:nvPr>
        </p:nvPicPr>
        <p:blipFill rotWithShape="1">
          <a:blip r:embed="rId2">
            <a:extLst>
              <a:ext uri="{837473B0-CC2E-450A-ABE3-18F120FF3D39}">
                <a1611:picAttrSrcUrl xmlns:a1611="http://schemas.microsoft.com/office/drawing/2016/11/main" xmlns="" r:id="rId3"/>
              </a:ext>
            </a:extLst>
          </a:blip>
          <a:srcRect r="-2" b="2029"/>
          <a:stretch/>
        </p:blipFill>
        <p:spPr>
          <a:xfrm>
            <a:off x="7519416" y="10"/>
            <a:ext cx="4672584" cy="6857989"/>
          </a:xfrm>
          <a:prstGeom prst="rect">
            <a:avLst/>
          </a:prstGeom>
        </p:spPr>
      </p:pic>
      <p:sp>
        <p:nvSpPr>
          <p:cNvPr id="4" name="Content Placeholder 3">
            <a:extLst>
              <a:ext uri="{FF2B5EF4-FFF2-40B4-BE49-F238E27FC236}">
                <a16:creationId xmlns:a16="http://schemas.microsoft.com/office/drawing/2014/main" id="{7BD037D2-13DE-43B7-9EE9-BDCFA83D6BDD}"/>
              </a:ext>
            </a:extLst>
          </p:cNvPr>
          <p:cNvSpPr>
            <a:spLocks noGrp="1"/>
          </p:cNvSpPr>
          <p:nvPr>
            <p:ph sz="half" idx="2"/>
          </p:nvPr>
        </p:nvSpPr>
        <p:spPr>
          <a:xfrm>
            <a:off x="619760" y="2194560"/>
            <a:ext cx="6257290" cy="4024125"/>
          </a:xfrm>
        </p:spPr>
        <p:txBody>
          <a:bodyPr vert="horz" lIns="91440" tIns="45720" rIns="91440" bIns="45720" rtlCol="0">
            <a:normAutofit/>
          </a:bodyPr>
          <a:lstStyle/>
          <a:p>
            <a:r>
              <a:rPr lang="en-US" dirty="0"/>
              <a:t>Most important person in Congress</a:t>
            </a:r>
          </a:p>
          <a:p>
            <a:r>
              <a:rPr lang="en-US" dirty="0"/>
              <a:t>Presides over House</a:t>
            </a:r>
          </a:p>
          <a:p>
            <a:r>
              <a:rPr lang="en-US" dirty="0"/>
              <a:t>Makes committee assignments</a:t>
            </a:r>
          </a:p>
          <a:p>
            <a:r>
              <a:rPr lang="en-US" dirty="0"/>
              <a:t>Appoints party’s legislative leaders</a:t>
            </a:r>
          </a:p>
          <a:p>
            <a:r>
              <a:rPr lang="en-US" dirty="0"/>
              <a:t>Exercises substantial control over which bills get assigned to which committees</a:t>
            </a:r>
          </a:p>
          <a:p>
            <a:endParaRPr lang="en-US" dirty="0"/>
          </a:p>
        </p:txBody>
      </p:sp>
      <p:sp>
        <p:nvSpPr>
          <p:cNvPr id="3" name="TextBox 2">
            <a:extLst>
              <a:ext uri="{FF2B5EF4-FFF2-40B4-BE49-F238E27FC236}">
                <a16:creationId xmlns:a16="http://schemas.microsoft.com/office/drawing/2014/main" id="{C7FA7227-4793-43AC-9FBA-26CDEBDA9EFB}"/>
              </a:ext>
            </a:extLst>
          </p:cNvPr>
          <p:cNvSpPr txBox="1"/>
          <p:nvPr/>
        </p:nvSpPr>
        <p:spPr>
          <a:xfrm>
            <a:off x="9511458" y="6657944"/>
            <a:ext cx="268054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3" tooltip="http://simple.wikipedia.org/wiki/Nancy_Pelosi">
                  <a:extLst>
                    <a:ext uri="{A12FA001-AC4F-418D-AE19-62706E023703}">
                      <ahyp:hlinkClr xmlns:ahyp="http://schemas.microsoft.com/office/drawing/2018/hyperlinkcolor" xmlns=""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creativecommons.org/licenses/by-sa/3.0/">
                  <a:extLst>
                    <a:ext uri="{A12FA001-AC4F-418D-AE19-62706E023703}">
                      <ahyp:hlinkClr xmlns:ahyp="http://schemas.microsoft.com/office/drawing/2018/hyperlinkcolor" xmlns="" val="tx"/>
                    </a:ext>
                  </a:extLst>
                </a:hlinkClick>
              </a:rPr>
              <a:t>CC BY-SA</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3962520" y="1647720"/>
              <a:ext cx="2953080" cy="295560"/>
            </p14:xfrm>
          </p:contentPart>
        </mc:Choice>
        <mc:Fallback xmlns="">
          <p:pic>
            <p:nvPicPr>
              <p:cNvPr id="6" name="Ink 5"/>
              <p:cNvPicPr/>
              <p:nvPr/>
            </p:nvPicPr>
            <p:blipFill>
              <a:blip r:embed="rId6"/>
              <a:stretch>
                <a:fillRect/>
              </a:stretch>
            </p:blipFill>
            <p:spPr>
              <a:xfrm>
                <a:off x="3946680" y="1584360"/>
                <a:ext cx="2984760" cy="422640"/>
              </a:xfrm>
              <a:prstGeom prst="rect">
                <a:avLst/>
              </a:prstGeom>
            </p:spPr>
          </p:pic>
        </mc:Fallback>
      </mc:AlternateContent>
    </p:spTree>
    <p:extLst>
      <p:ext uri="{BB962C8B-B14F-4D97-AF65-F5344CB8AC3E}">
        <p14:creationId xmlns:p14="http://schemas.microsoft.com/office/powerpoint/2010/main" val="2394954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764373"/>
            <a:ext cx="3977639" cy="1600200"/>
          </a:xfrm>
        </p:spPr>
        <p:txBody>
          <a:bodyPr vert="horz" lIns="91440" tIns="45720" rIns="91440" bIns="45720" rtlCol="0" anchor="b">
            <a:normAutofit/>
          </a:bodyPr>
          <a:lstStyle/>
          <a:p>
            <a:pPr algn="l"/>
            <a:r>
              <a:rPr lang="en-US" sz="3200" b="1"/>
              <a:t>President of the Senate</a:t>
            </a:r>
          </a:p>
        </p:txBody>
      </p:sp>
      <p:pic>
        <p:nvPicPr>
          <p:cNvPr id="7" name="Content Placeholder 6">
            <a:extLst>
              <a:ext uri="{FF2B5EF4-FFF2-40B4-BE49-F238E27FC236}">
                <a16:creationId xmlns:a16="http://schemas.microsoft.com/office/drawing/2014/main" id="{C9539A4E-AF8A-48E6-82A5-B748C02BFA6F}"/>
              </a:ext>
            </a:extLst>
          </p:cNvPr>
          <p:cNvPicPr>
            <a:picLocks noGrp="1" noChangeAspect="1"/>
          </p:cNvPicPr>
          <p:nvPr>
            <p:ph sz="half" idx="1"/>
          </p:nvPr>
        </p:nvPicPr>
        <p:blipFill rotWithShape="1">
          <a:blip r:embed="rId2"/>
          <a:srcRect t="2236" r="2" b="18113"/>
          <a:stretch/>
        </p:blipFill>
        <p:spPr>
          <a:xfrm>
            <a:off x="5304147" y="10"/>
            <a:ext cx="6887853" cy="6857990"/>
          </a:xfrm>
          <a:prstGeom prst="rect">
            <a:avLst/>
          </a:prstGeom>
        </p:spPr>
      </p:pic>
      <p:sp>
        <p:nvSpPr>
          <p:cNvPr id="4" name="Content Placeholder 3"/>
          <p:cNvSpPr>
            <a:spLocks noGrp="1"/>
          </p:cNvSpPr>
          <p:nvPr>
            <p:ph sz="half" idx="2"/>
          </p:nvPr>
        </p:nvSpPr>
        <p:spPr>
          <a:xfrm>
            <a:off x="685800" y="2364573"/>
            <a:ext cx="3977639" cy="3854112"/>
          </a:xfrm>
        </p:spPr>
        <p:txBody>
          <a:bodyPr vert="horz" lIns="91440" tIns="45720" rIns="91440" bIns="45720" rtlCol="0">
            <a:normAutofit/>
          </a:bodyPr>
          <a:lstStyle/>
          <a:p>
            <a:pPr marL="0"/>
            <a:r>
              <a:rPr lang="en-US" sz="1600" cap="all"/>
              <a:t>Vice - president: Mike Pence</a:t>
            </a:r>
          </a:p>
          <a:p>
            <a:pPr>
              <a:defRPr/>
            </a:pPr>
            <a:r>
              <a:rPr lang="en-US" sz="1600"/>
              <a:t>Holds tie-breaking vote in the </a:t>
            </a:r>
          </a:p>
          <a:p>
            <a:pPr>
              <a:defRPr/>
            </a:pPr>
            <a:r>
              <a:rPr lang="en-US" sz="1600"/>
              <a:t>   Senate</a:t>
            </a:r>
          </a:p>
          <a:p>
            <a:pPr>
              <a:defRPr/>
            </a:pPr>
            <a:r>
              <a:rPr lang="en-US" sz="1600"/>
              <a:t> Presides over the Senate</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743200" y="2476440"/>
              <a:ext cx="1286280" cy="143280"/>
            </p14:xfrm>
          </p:contentPart>
        </mc:Choice>
        <mc:Fallback xmlns="">
          <p:pic>
            <p:nvPicPr>
              <p:cNvPr id="3" name="Ink 2"/>
              <p:cNvPicPr/>
              <p:nvPr/>
            </p:nvPicPr>
            <p:blipFill>
              <a:blip r:embed="rId4"/>
              <a:stretch>
                <a:fillRect/>
              </a:stretch>
            </p:blipFill>
            <p:spPr>
              <a:xfrm>
                <a:off x="2727360" y="2412720"/>
                <a:ext cx="1317960" cy="270360"/>
              </a:xfrm>
              <a:prstGeom prst="rect">
                <a:avLst/>
              </a:prstGeom>
            </p:spPr>
          </p:pic>
        </mc:Fallback>
      </mc:AlternateContent>
    </p:spTree>
    <p:extLst>
      <p:ext uri="{BB962C8B-B14F-4D97-AF65-F5344CB8AC3E}">
        <p14:creationId xmlns:p14="http://schemas.microsoft.com/office/powerpoint/2010/main" val="2051897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4C03-7935-4C58-ABC1-574298A4D4A6}"/>
              </a:ext>
            </a:extLst>
          </p:cNvPr>
          <p:cNvSpPr>
            <a:spLocks noGrp="1"/>
          </p:cNvSpPr>
          <p:nvPr>
            <p:ph type="title"/>
          </p:nvPr>
        </p:nvSpPr>
        <p:spPr/>
        <p:txBody>
          <a:bodyPr/>
          <a:lstStyle/>
          <a:p>
            <a:r>
              <a:rPr lang="en-US" sz="5400" dirty="0">
                <a:solidFill>
                  <a:prstClr val="black"/>
                </a:solidFill>
                <a:latin typeface="Goudy Old Style" panose="02020502050305020303" pitchFamily="18" charset="0"/>
              </a:rPr>
              <a:t>The Legislative Branch:</a:t>
            </a:r>
            <a:br>
              <a:rPr lang="en-US" sz="5400" dirty="0">
                <a:solidFill>
                  <a:prstClr val="black"/>
                </a:solidFill>
                <a:latin typeface="Goudy Old Style" panose="02020502050305020303" pitchFamily="18" charset="0"/>
              </a:rPr>
            </a:br>
            <a:r>
              <a:rPr lang="en-US" sz="5400" dirty="0">
                <a:solidFill>
                  <a:prstClr val="black"/>
                </a:solidFill>
                <a:latin typeface="Goudy Old Style" panose="02020502050305020303" pitchFamily="18" charset="0"/>
              </a:rPr>
              <a:t/>
            </a:r>
            <a:br>
              <a:rPr lang="en-US" sz="5400" dirty="0">
                <a:solidFill>
                  <a:prstClr val="black"/>
                </a:solidFill>
                <a:latin typeface="Goudy Old Style" panose="02020502050305020303" pitchFamily="18" charset="0"/>
              </a:rPr>
            </a:br>
            <a:r>
              <a:rPr lang="en-US" sz="2800" b="1" i="1" u="sng" dirty="0">
                <a:solidFill>
                  <a:prstClr val="black"/>
                </a:solidFill>
                <a:latin typeface="Goudy Old Style" panose="02020502050305020303" pitchFamily="18" charset="0"/>
              </a:rPr>
              <a:t>SSCG8:</a:t>
            </a:r>
            <a:r>
              <a:rPr lang="en-US" sz="2800" b="1" dirty="0">
                <a:solidFill>
                  <a:prstClr val="black"/>
                </a:solidFill>
                <a:latin typeface="Goudy Old Style" panose="02020502050305020303" pitchFamily="18" charset="0"/>
              </a:rPr>
              <a:t> Demonstrate knowledge of the legislative branch of government.</a:t>
            </a:r>
            <a:endParaRPr lang="en-US" dirty="0"/>
          </a:p>
        </p:txBody>
      </p:sp>
      <p:sp>
        <p:nvSpPr>
          <p:cNvPr id="3" name="Text Placeholder 2">
            <a:extLst>
              <a:ext uri="{FF2B5EF4-FFF2-40B4-BE49-F238E27FC236}">
                <a16:creationId xmlns:a16="http://schemas.microsoft.com/office/drawing/2014/main" id="{45A9E037-62C2-48D5-BFB0-AC976E7C7EFF}"/>
              </a:ext>
            </a:extLst>
          </p:cNvPr>
          <p:cNvSpPr>
            <a:spLocks noGrp="1"/>
          </p:cNvSpPr>
          <p:nvPr>
            <p:ph type="body" sz="half" idx="2"/>
          </p:nvPr>
        </p:nvSpPr>
        <p:spPr/>
        <p:txBody>
          <a:bodyPr/>
          <a:lstStyle/>
          <a:p>
            <a:r>
              <a:rPr lang="en-US" sz="2400" b="1" i="1" u="sng" dirty="0">
                <a:latin typeface="Goudy Old Style" panose="02020502050305020303" pitchFamily="18" charset="0"/>
              </a:rPr>
              <a:t>SSCG8b: </a:t>
            </a:r>
            <a:r>
              <a:rPr lang="en-US" sz="2400" b="1" dirty="0">
                <a:latin typeface="Goudy Old Style" panose="02020502050305020303" pitchFamily="18" charset="0"/>
              </a:rPr>
              <a:t>Describe the election process for representatives and senators and how the 17th amendment impacted the election of senators.</a:t>
            </a:r>
          </a:p>
          <a:p>
            <a:endParaRPr lang="en-US" dirty="0"/>
          </a:p>
        </p:txBody>
      </p:sp>
    </p:spTree>
    <p:extLst>
      <p:ext uri="{BB962C8B-B14F-4D97-AF65-F5344CB8AC3E}">
        <p14:creationId xmlns:p14="http://schemas.microsoft.com/office/powerpoint/2010/main" val="1871078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4563</TotalTime>
  <Words>3499</Words>
  <Application>Microsoft Office PowerPoint</Application>
  <PresentationFormat>Widescreen</PresentationFormat>
  <Paragraphs>210</Paragraphs>
  <Slides>51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Century Gothic</vt:lpstr>
      <vt:lpstr>Goudy Old Style</vt:lpstr>
      <vt:lpstr>Times New Roman</vt:lpstr>
      <vt:lpstr>Wingdings</vt:lpstr>
      <vt:lpstr>Vapor Trail</vt:lpstr>
      <vt:lpstr>1_Vapor Trail</vt:lpstr>
      <vt:lpstr>The Legislative Branch:  SSCG8: Demonstrate knowledge of the legislative branch of government.  </vt:lpstr>
      <vt:lpstr>Types of Qualifications</vt:lpstr>
      <vt:lpstr>American Bicameralism</vt:lpstr>
      <vt:lpstr>Qualifications for the House of Representatives</vt:lpstr>
      <vt:lpstr>Qualifications for the senate</vt:lpstr>
      <vt:lpstr>What privileges and compensations does a member of  Congress get?</vt:lpstr>
      <vt:lpstr>Congressional leadership: Speaker of the House Nancy Pelsoi</vt:lpstr>
      <vt:lpstr>President of the Senate</vt:lpstr>
      <vt:lpstr>The Legislative Branch:  SSCG8: Demonstrate knowledge of the legislative branch of government.</vt:lpstr>
      <vt:lpstr>Congressional elections</vt:lpstr>
      <vt:lpstr>Congressional elections</vt:lpstr>
      <vt:lpstr>The impact of the 17th amendment</vt:lpstr>
      <vt:lpstr>crash course: Congressional Leadership</vt:lpstr>
      <vt:lpstr>The Legislative Branch:  SSCG8: Demonstrate knowledge of the legislative branch of government.  </vt:lpstr>
      <vt:lpstr>House of Representatives</vt:lpstr>
      <vt:lpstr>House of Representatives</vt:lpstr>
      <vt:lpstr>House of Representatives</vt:lpstr>
      <vt:lpstr>Senate</vt:lpstr>
      <vt:lpstr>Founding Father’s Intent</vt:lpstr>
      <vt:lpstr>  The Legislative Branch:  .  </vt:lpstr>
      <vt:lpstr>Powers that Belong to the House of representatives</vt:lpstr>
      <vt:lpstr>Powers that Belong to the House of representatives</vt:lpstr>
      <vt:lpstr>Senate Powers</vt:lpstr>
      <vt:lpstr>PowerPoint Presentation</vt:lpstr>
      <vt:lpstr>The Legislative Branch: </vt:lpstr>
      <vt:lpstr>If the bill begins in the House….</vt:lpstr>
      <vt:lpstr>If the bill begins in the House….</vt:lpstr>
      <vt:lpstr>If the Bill is introduced in the senate:</vt:lpstr>
      <vt:lpstr>Closing the deal!</vt:lpstr>
      <vt:lpstr>Key Vocabulary for the Legislative Process</vt:lpstr>
      <vt:lpstr>How a Bill becomes a Law</vt:lpstr>
      <vt:lpstr>How a Bill Becomes a Law: Road Map</vt:lpstr>
      <vt:lpstr>Research a bill</vt:lpstr>
      <vt:lpstr>Legislative branch</vt:lpstr>
      <vt:lpstr>SPEAKER OF THE HOUSE</vt:lpstr>
      <vt:lpstr>PowerPoint Presentation</vt:lpstr>
      <vt:lpstr>Other Duties</vt:lpstr>
      <vt:lpstr>President of the senate</vt:lpstr>
      <vt:lpstr>President Pro Tempore</vt:lpstr>
      <vt:lpstr>Majority/minority floor leader</vt:lpstr>
      <vt:lpstr>whips</vt:lpstr>
      <vt:lpstr>Whips, con’t</vt:lpstr>
      <vt:lpstr>Congressional committees</vt:lpstr>
      <vt:lpstr>Congressional committees</vt:lpstr>
      <vt:lpstr>Congressional committees</vt:lpstr>
      <vt:lpstr>Credit card Check</vt:lpstr>
      <vt:lpstr>      Legislative Branch  SSCG8: Demonstrate knowledge of the legislative branch of government.    </vt:lpstr>
      <vt:lpstr>lobbying</vt:lpstr>
      <vt:lpstr>Pro’s of Lobbying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Branch: SSCG8: Demonstrate knowledge of the legislative branch of government.</dc:title>
  <dc:creator>Maegan Day</dc:creator>
  <cp:lastModifiedBy>Cody Crook</cp:lastModifiedBy>
  <cp:revision>66</cp:revision>
  <cp:lastPrinted>2018-09-14T15:27:12Z</cp:lastPrinted>
  <dcterms:created xsi:type="dcterms:W3CDTF">2017-10-28T11:57:49Z</dcterms:created>
  <dcterms:modified xsi:type="dcterms:W3CDTF">2019-03-12T13:29:07Z</dcterms:modified>
</cp:coreProperties>
</file>